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7569200" cy="10693400"/>
  <p:notesSz cx="7569200" cy="106934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TH SarabunPSK" panose="020B0500040200020003" pitchFamily="34" charset="-34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91DA"/>
    <a:srgbClr val="B515B3"/>
    <a:srgbClr val="E31585"/>
    <a:srgbClr val="EC1616"/>
    <a:srgbClr val="EC7B16"/>
    <a:srgbClr val="79B4E2"/>
    <a:srgbClr val="F19FCB"/>
    <a:srgbClr val="516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2460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ชยุตพงศ์ ชัยแก้ว" userId="9e69b082-55f8-45d0-b5e0-c0885292eb2d" providerId="ADAL" clId="{9BC4EAEF-4BC3-4059-A405-1259A6FC29B4}"/>
    <pc:docChg chg="custSel addSld delSld modSld">
      <pc:chgData name="ชยุตพงศ์ ชัยแก้ว" userId="9e69b082-55f8-45d0-b5e0-c0885292eb2d" providerId="ADAL" clId="{9BC4EAEF-4BC3-4059-A405-1259A6FC29B4}" dt="2024-01-22T16:55:56.417" v="137"/>
      <pc:docMkLst>
        <pc:docMk/>
      </pc:docMkLst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0" sldId="256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0" sldId="257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2010575360" sldId="258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4272566420" sldId="259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962246544" sldId="260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3515953198" sldId="261"/>
        </pc:sldMkLst>
      </pc:sldChg>
      <pc:sldChg chg="addSp delSp modSp mod">
        <pc:chgData name="ชยุตพงศ์ ชัยแก้ว" userId="9e69b082-55f8-45d0-b5e0-c0885292eb2d" providerId="ADAL" clId="{9BC4EAEF-4BC3-4059-A405-1259A6FC29B4}" dt="2024-01-22T16:55:23.799" v="135" actId="1036"/>
        <pc:sldMkLst>
          <pc:docMk/>
          <pc:sldMk cId="980181600" sldId="262"/>
        </pc:sldMkLst>
        <pc:spChg chg="mod">
          <ac:chgData name="ชยุตพงศ์ ชัยแก้ว" userId="9e69b082-55f8-45d0-b5e0-c0885292eb2d" providerId="ADAL" clId="{9BC4EAEF-4BC3-4059-A405-1259A6FC29B4}" dt="2024-01-22T16:52:06.806" v="3" actId="1076"/>
          <ac:spMkLst>
            <pc:docMk/>
            <pc:sldMk cId="980181600" sldId="262"/>
            <ac:spMk id="2" creationId="{00000000-0000-0000-0000-000000000000}"/>
          </ac:spMkLst>
        </pc:spChg>
        <pc:spChg chg="mod">
          <ac:chgData name="ชยุตพงศ์ ชัยแก้ว" userId="9e69b082-55f8-45d0-b5e0-c0885292eb2d" providerId="ADAL" clId="{9BC4EAEF-4BC3-4059-A405-1259A6FC29B4}" dt="2024-01-22T16:55:23.799" v="135" actId="1036"/>
          <ac:spMkLst>
            <pc:docMk/>
            <pc:sldMk cId="980181600" sldId="262"/>
            <ac:spMk id="3" creationId="{00000000-0000-0000-0000-000000000000}"/>
          </ac:spMkLst>
        </pc:spChg>
        <pc:spChg chg="mod">
          <ac:chgData name="ชยุตพงศ์ ชัยแก้ว" userId="9e69b082-55f8-45d0-b5e0-c0885292eb2d" providerId="ADAL" clId="{9BC4EAEF-4BC3-4059-A405-1259A6FC29B4}" dt="2024-01-22T16:53:38.650" v="54" actId="20577"/>
          <ac:spMkLst>
            <pc:docMk/>
            <pc:sldMk cId="980181600" sldId="262"/>
            <ac:spMk id="34" creationId="{CA1D8BFA-885A-48E1-A3A5-F26001DF70B5}"/>
          </ac:spMkLst>
        </pc:spChg>
        <pc:spChg chg="mod">
          <ac:chgData name="ชยุตพงศ์ ชัยแก้ว" userId="9e69b082-55f8-45d0-b5e0-c0885292eb2d" providerId="ADAL" clId="{9BC4EAEF-4BC3-4059-A405-1259A6FC29B4}" dt="2024-01-22T16:53:54.483" v="77" actId="20577"/>
          <ac:spMkLst>
            <pc:docMk/>
            <pc:sldMk cId="980181600" sldId="262"/>
            <ac:spMk id="38" creationId="{D8F54151-9C9F-4738-AFD4-6F3E58C45C2A}"/>
          </ac:spMkLst>
        </pc:spChg>
        <pc:picChg chg="add mod">
          <ac:chgData name="ชยุตพงศ์ ชัยแก้ว" userId="9e69b082-55f8-45d0-b5e0-c0885292eb2d" providerId="ADAL" clId="{9BC4EAEF-4BC3-4059-A405-1259A6FC29B4}" dt="2024-01-22T16:53:10.320" v="22" actId="1036"/>
          <ac:picMkLst>
            <pc:docMk/>
            <pc:sldMk cId="980181600" sldId="262"/>
            <ac:picMk id="20" creationId="{43923BDE-2180-4A1E-8381-A93358824A77}"/>
          </ac:picMkLst>
        </pc:picChg>
        <pc:picChg chg="del">
          <ac:chgData name="ชยุตพงศ์ ชัยแก้ว" userId="9e69b082-55f8-45d0-b5e0-c0885292eb2d" providerId="ADAL" clId="{9BC4EAEF-4BC3-4059-A405-1259A6FC29B4}" dt="2024-01-22T16:51:47.509" v="1" actId="478"/>
          <ac:picMkLst>
            <pc:docMk/>
            <pc:sldMk cId="980181600" sldId="262"/>
            <ac:picMk id="23" creationId="{E552B199-BE43-499A-B356-D37EFC20AC29}"/>
          </ac:picMkLst>
        </pc:picChg>
        <pc:picChg chg="del">
          <ac:chgData name="ชยุตพงศ์ ชัยแก้ว" userId="9e69b082-55f8-45d0-b5e0-c0885292eb2d" providerId="ADAL" clId="{9BC4EAEF-4BC3-4059-A405-1259A6FC29B4}" dt="2024-01-22T16:52:55.568" v="10" actId="478"/>
          <ac:picMkLst>
            <pc:docMk/>
            <pc:sldMk cId="980181600" sldId="262"/>
            <ac:picMk id="44" creationId="{7A8DA93F-3179-44FF-85EC-B24C151F8C07}"/>
          </ac:picMkLst>
        </pc:picChg>
      </pc:sldChg>
      <pc:sldChg chg="addSp delSp modSp mod">
        <pc:chgData name="ชยุตพงศ์ ชัยแก้ว" userId="9e69b082-55f8-45d0-b5e0-c0885292eb2d" providerId="ADAL" clId="{9BC4EAEF-4BC3-4059-A405-1259A6FC29B4}" dt="2024-01-22T16:55:03.661" v="128" actId="207"/>
        <pc:sldMkLst>
          <pc:docMk/>
          <pc:sldMk cId="1749265222" sldId="263"/>
        </pc:sldMkLst>
        <pc:spChg chg="mod">
          <ac:chgData name="ชยุตพงศ์ ชัยแก้ว" userId="9e69b082-55f8-45d0-b5e0-c0885292eb2d" providerId="ADAL" clId="{9BC4EAEF-4BC3-4059-A405-1259A6FC29B4}" dt="2024-01-22T16:55:03.661" v="128" actId="207"/>
          <ac:spMkLst>
            <pc:docMk/>
            <pc:sldMk cId="1749265222" sldId="263"/>
            <ac:spMk id="6" creationId="{A42EA03C-0CCF-45CA-A1FF-460C3E9EB799}"/>
          </ac:spMkLst>
        </pc:spChg>
        <pc:spChg chg="mod">
          <ac:chgData name="ชยุตพงศ์ ชัยแก้ว" userId="9e69b082-55f8-45d0-b5e0-c0885292eb2d" providerId="ADAL" clId="{9BC4EAEF-4BC3-4059-A405-1259A6FC29B4}" dt="2024-01-22T16:54:47.675" v="122" actId="20577"/>
          <ac:spMkLst>
            <pc:docMk/>
            <pc:sldMk cId="1749265222" sldId="263"/>
            <ac:spMk id="8" creationId="{DC816D39-7AB4-49F9-8878-DDD5B5DF27C3}"/>
          </ac:spMkLst>
        </pc:spChg>
        <pc:picChg chg="del">
          <ac:chgData name="ชยุตพงศ์ ชัยแก้ว" userId="9e69b082-55f8-45d0-b5e0-c0885292eb2d" providerId="ADAL" clId="{9BC4EAEF-4BC3-4059-A405-1259A6FC29B4}" dt="2024-01-22T16:54:24.983" v="79" actId="478"/>
          <ac:picMkLst>
            <pc:docMk/>
            <pc:sldMk cId="1749265222" sldId="263"/>
            <ac:picMk id="7" creationId="{4EA36A51-A4BD-4365-935E-CBC61425F790}"/>
          </ac:picMkLst>
        </pc:picChg>
        <pc:picChg chg="del">
          <ac:chgData name="ชยุตพงศ์ ชัยแก้ว" userId="9e69b082-55f8-45d0-b5e0-c0885292eb2d" providerId="ADAL" clId="{9BC4EAEF-4BC3-4059-A405-1259A6FC29B4}" dt="2024-01-22T16:52:48.169" v="7" actId="478"/>
          <ac:picMkLst>
            <pc:docMk/>
            <pc:sldMk cId="1749265222" sldId="263"/>
            <ac:picMk id="9" creationId="{1901BA63-1CEB-477A-9B4F-860A918EF241}"/>
          </ac:picMkLst>
        </pc:picChg>
        <pc:picChg chg="add mod">
          <ac:chgData name="ชยุตพงศ์ ชัยแก้ว" userId="9e69b082-55f8-45d0-b5e0-c0885292eb2d" providerId="ADAL" clId="{9BC4EAEF-4BC3-4059-A405-1259A6FC29B4}" dt="2024-01-22T16:54:53.494" v="126" actId="1035"/>
          <ac:picMkLst>
            <pc:docMk/>
            <pc:sldMk cId="1749265222" sldId="263"/>
            <ac:picMk id="11" creationId="{67C529D2-DF2C-4F78-980B-D430431EC813}"/>
          </ac:picMkLst>
        </pc:picChg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330659924" sldId="264"/>
        </pc:sldMkLst>
      </pc:sldChg>
      <pc:sldChg chg="modSp add mod">
        <pc:chgData name="ชยุตพงศ์ ชัยแก้ว" userId="9e69b082-55f8-45d0-b5e0-c0885292eb2d" providerId="ADAL" clId="{9BC4EAEF-4BC3-4059-A405-1259A6FC29B4}" dt="2024-01-22T16:55:56.417" v="137"/>
        <pc:sldMkLst>
          <pc:docMk/>
          <pc:sldMk cId="427772321" sldId="264"/>
        </pc:sldMkLst>
        <pc:spChg chg="mod">
          <ac:chgData name="ชยุตพงศ์ ชัยแก้ว" userId="9e69b082-55f8-45d0-b5e0-c0885292eb2d" providerId="ADAL" clId="{9BC4EAEF-4BC3-4059-A405-1259A6FC29B4}" dt="2024-01-22T16:55:56.417" v="137"/>
          <ac:spMkLst>
            <pc:docMk/>
            <pc:sldMk cId="427772321" sldId="264"/>
            <ac:spMk id="3" creationId="{00000000-0000-0000-0000-000000000000}"/>
          </ac:spMkLst>
        </pc:spChg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394410507" sldId="265"/>
        </pc:sldMkLst>
      </pc:sldChg>
      <pc:sldChg chg="add replId">
        <pc:chgData name="ชยุตพงศ์ ชัยแก้ว" userId="9e69b082-55f8-45d0-b5e0-c0885292eb2d" providerId="ADAL" clId="{9BC4EAEF-4BC3-4059-A405-1259A6FC29B4}" dt="2024-01-22T16:55:36.596" v="136" actId="2890"/>
        <pc:sldMkLst>
          <pc:docMk/>
          <pc:sldMk cId="1736107300" sldId="265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4026225076" sldId="266"/>
        </pc:sldMkLst>
      </pc:sldChg>
      <pc:sldChg chg="del">
        <pc:chgData name="ชยุตพงศ์ ชัยแก้ว" userId="9e69b082-55f8-45d0-b5e0-c0885292eb2d" providerId="ADAL" clId="{9BC4EAEF-4BC3-4059-A405-1259A6FC29B4}" dt="2024-01-22T16:51:43.906" v="0" actId="2696"/>
        <pc:sldMkLst>
          <pc:docMk/>
          <pc:sldMk cId="2561859413" sldId="2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D109DD2-87CA-4B56-B8C4-068520670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" y="0"/>
            <a:ext cx="7559758" cy="10693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3E5054-742A-4FF6-9F3A-885DB3625B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569199" cy="651317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81D16AD2-8231-4924-980F-93784F9CDDD6}"/>
              </a:ext>
            </a:extLst>
          </p:cNvPr>
          <p:cNvSpPr/>
          <p:nvPr/>
        </p:nvSpPr>
        <p:spPr>
          <a:xfrm>
            <a:off x="0" y="883465"/>
            <a:ext cx="7559040" cy="52505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EFA669D-D8D2-41B2-A7E8-099E63BEB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" y="-1016"/>
            <a:ext cx="7569200" cy="171833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86585" y="937727"/>
            <a:ext cx="641924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3490"/>
              </a:lnSpc>
            </a:pPr>
            <a:r>
              <a:rPr lang="th-TH" sz="4400" b="1" spc="-9" dirty="0">
                <a:solidFill>
                  <a:srgbClr val="0070C0"/>
                </a:solidFill>
                <a:latin typeface="TH SarabunPSK"/>
                <a:cs typeface="TH SarabunPSK"/>
              </a:rPr>
              <a:t>แผนการจัดการเรียนรู้</a:t>
            </a:r>
            <a:endParaRPr sz="4400" dirty="0">
              <a:solidFill>
                <a:srgbClr val="0070C0"/>
              </a:solidFill>
              <a:latin typeface="TH SarabunPSK"/>
              <a:cs typeface="TH SarabunPSK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56D8238-A519-438D-A63A-68CA8C31F8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4312" y="5029618"/>
            <a:ext cx="1993482" cy="1993482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238346" y="5470502"/>
            <a:ext cx="1206447" cy="1106934"/>
          </a:xfrm>
          <a:prstGeom prst="rect">
            <a:avLst/>
          </a:prstGeom>
        </p:spPr>
        <p:txBody>
          <a:bodyPr wrap="square" lIns="0" tIns="55340" rIns="0" bIns="0" rtlCol="0">
            <a:noAutofit/>
          </a:bodyPr>
          <a:lstStyle/>
          <a:p>
            <a:pPr marL="12700">
              <a:lnSpc>
                <a:spcPts val="8715"/>
              </a:lnSpc>
            </a:pPr>
            <a:r>
              <a:rPr lang="th-TH" sz="8500" b="1" spc="-6" dirty="0">
                <a:solidFill>
                  <a:schemeClr val="bg1"/>
                </a:solidFill>
                <a:latin typeface="TH SarabunPSK"/>
                <a:cs typeface="TH SarabunPSK"/>
              </a:rPr>
              <a:t>ป</a:t>
            </a:r>
            <a:r>
              <a:rPr sz="8500" b="1" spc="-6" dirty="0">
                <a:solidFill>
                  <a:schemeClr val="bg1"/>
                </a:solidFill>
                <a:latin typeface="TH SarabunPSK"/>
                <a:cs typeface="TH SarabunPSK"/>
              </a:rPr>
              <a:t>.</a:t>
            </a:r>
            <a:r>
              <a:rPr lang="th-TH" sz="8500" b="1" spc="-6" dirty="0">
                <a:solidFill>
                  <a:schemeClr val="bg1"/>
                </a:solidFill>
                <a:latin typeface="TH SarabunPSK"/>
                <a:cs typeface="TH SarabunPSK"/>
              </a:rPr>
              <a:t>6</a:t>
            </a:r>
            <a:endParaRPr sz="8500" dirty="0">
              <a:solidFill>
                <a:schemeClr val="bg1"/>
              </a:solidFill>
              <a:latin typeface="TH SarabunPSK"/>
              <a:cs typeface="TH SarabunPSK"/>
            </a:endParaRPr>
          </a:p>
        </p:txBody>
      </p:sp>
      <p:sp>
        <p:nvSpPr>
          <p:cNvPr id="31" name="object 3">
            <a:extLst>
              <a:ext uri="{FF2B5EF4-FFF2-40B4-BE49-F238E27FC236}">
                <a16:creationId xmlns:a16="http://schemas.microsoft.com/office/drawing/2014/main" id="{2C947B2B-119E-4295-A2AD-E091741D8AF5}"/>
              </a:ext>
            </a:extLst>
          </p:cNvPr>
          <p:cNvSpPr txBox="1"/>
          <p:nvPr/>
        </p:nvSpPr>
        <p:spPr>
          <a:xfrm>
            <a:off x="577082" y="7493994"/>
            <a:ext cx="252851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3490"/>
              </a:lnSpc>
            </a:pPr>
            <a:r>
              <a:rPr lang="th-TH" sz="3300" b="1" spc="-9" dirty="0">
                <a:latin typeface="TH SarabunPSK"/>
                <a:cs typeface="TH SarabunPSK"/>
              </a:rPr>
              <a:t>ชั้นประถมศึกษาปีที่ 6</a:t>
            </a:r>
          </a:p>
        </p:txBody>
      </p:sp>
      <p:sp>
        <p:nvSpPr>
          <p:cNvPr id="34" name="object 3">
            <a:extLst>
              <a:ext uri="{FF2B5EF4-FFF2-40B4-BE49-F238E27FC236}">
                <a16:creationId xmlns:a16="http://schemas.microsoft.com/office/drawing/2014/main" id="{CA1D8BFA-885A-48E1-A3A5-F26001DF70B5}"/>
              </a:ext>
            </a:extLst>
          </p:cNvPr>
          <p:cNvSpPr txBox="1"/>
          <p:nvPr/>
        </p:nvSpPr>
        <p:spPr>
          <a:xfrm>
            <a:off x="1236574" y="9343132"/>
            <a:ext cx="3957045" cy="653596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1500"/>
              </a:lnSpc>
            </a:pPr>
            <a:r>
              <a:rPr lang="th-TH" sz="1700" b="1" spc="-9" dirty="0">
                <a:latin typeface="TH SarabunPSK"/>
                <a:cs typeface="TH SarabunPSK"/>
              </a:rPr>
              <a:t>โรงเรียนบ้านนาแก้วประชารัฐ</a:t>
            </a:r>
          </a:p>
          <a:p>
            <a:pPr marL="12700">
              <a:lnSpc>
                <a:spcPts val="1500"/>
              </a:lnSpc>
            </a:pPr>
            <a:r>
              <a:rPr lang="th-TH" sz="1300" b="1" spc="-9" dirty="0">
                <a:latin typeface="TH SarabunPSK"/>
                <a:cs typeface="TH SarabunPSK"/>
              </a:rPr>
              <a:t>สำนักงานเขตพื้นที่การศึกษาประถมศึกษาปาง เขต 2</a:t>
            </a:r>
          </a:p>
          <a:p>
            <a:pPr marL="12700">
              <a:lnSpc>
                <a:spcPts val="1500"/>
              </a:lnSpc>
            </a:pPr>
            <a:r>
              <a:rPr lang="th-TH" sz="1300" b="1" spc="-9" dirty="0">
                <a:latin typeface="TH SarabunPSK"/>
                <a:cs typeface="TH SarabunPSK"/>
              </a:rPr>
              <a:t>สำนักงานคณะกรรมการการศึกษาขั้นพื้นฐาน  กระทรวงศึกษาธิการ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94289EE-9ED9-462E-8F6E-EE738A400935}"/>
              </a:ext>
            </a:extLst>
          </p:cNvPr>
          <p:cNvSpPr/>
          <p:nvPr/>
        </p:nvSpPr>
        <p:spPr>
          <a:xfrm>
            <a:off x="4695286" y="6996753"/>
            <a:ext cx="2292570" cy="2566814"/>
          </a:xfrm>
          <a:custGeom>
            <a:avLst/>
            <a:gdLst>
              <a:gd name="connsiteX0" fmla="*/ 632360 w 2292570"/>
              <a:gd name="connsiteY0" fmla="*/ 0 h 2449567"/>
              <a:gd name="connsiteX1" fmla="*/ 1660210 w 2292570"/>
              <a:gd name="connsiteY1" fmla="*/ 0 h 2449567"/>
              <a:gd name="connsiteX2" fmla="*/ 2292570 w 2292570"/>
              <a:gd name="connsiteY2" fmla="*/ 632360 h 2449567"/>
              <a:gd name="connsiteX3" fmla="*/ 2292570 w 2292570"/>
              <a:gd name="connsiteY3" fmla="*/ 2449567 h 2449567"/>
              <a:gd name="connsiteX4" fmla="*/ 0 w 2292570"/>
              <a:gd name="connsiteY4" fmla="*/ 2449567 h 2449567"/>
              <a:gd name="connsiteX5" fmla="*/ 0 w 2292570"/>
              <a:gd name="connsiteY5" fmla="*/ 632360 h 2449567"/>
              <a:gd name="connsiteX6" fmla="*/ 632360 w 2292570"/>
              <a:gd name="connsiteY6" fmla="*/ 0 h 24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2570" h="2449567">
                <a:moveTo>
                  <a:pt x="632360" y="0"/>
                </a:moveTo>
                <a:lnTo>
                  <a:pt x="1660210" y="0"/>
                </a:lnTo>
                <a:cubicBezTo>
                  <a:pt x="2009453" y="0"/>
                  <a:pt x="2292570" y="283117"/>
                  <a:pt x="2292570" y="632360"/>
                </a:cubicBezTo>
                <a:lnTo>
                  <a:pt x="2292570" y="2449567"/>
                </a:lnTo>
                <a:lnTo>
                  <a:pt x="0" y="2449567"/>
                </a:lnTo>
                <a:lnTo>
                  <a:pt x="0" y="632360"/>
                </a:lnTo>
                <a:cubicBezTo>
                  <a:pt x="0" y="283117"/>
                  <a:pt x="283117" y="0"/>
                  <a:pt x="63236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bject 3">
            <a:extLst>
              <a:ext uri="{FF2B5EF4-FFF2-40B4-BE49-F238E27FC236}">
                <a16:creationId xmlns:a16="http://schemas.microsoft.com/office/drawing/2014/main" id="{D8F54151-9C9F-4738-AFD4-6F3E58C45C2A}"/>
              </a:ext>
            </a:extLst>
          </p:cNvPr>
          <p:cNvSpPr txBox="1"/>
          <p:nvPr/>
        </p:nvSpPr>
        <p:spPr>
          <a:xfrm>
            <a:off x="4577315" y="9634783"/>
            <a:ext cx="252851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 algn="ctr">
              <a:lnSpc>
                <a:spcPts val="2600"/>
              </a:lnSpc>
            </a:pPr>
            <a:r>
              <a:rPr lang="th-TH" sz="2800" b="1" spc="-9" dirty="0">
                <a:latin typeface="TH SarabunPSK"/>
                <a:cs typeface="TH SarabunPSK"/>
              </a:rPr>
              <a:t>นายชยุตพงศ์ ชัยแก้ว</a:t>
            </a:r>
          </a:p>
          <a:p>
            <a:pPr marL="12700" algn="ctr">
              <a:lnSpc>
                <a:spcPts val="2600"/>
              </a:lnSpc>
            </a:pPr>
            <a:r>
              <a:rPr lang="th-TH" sz="2400" b="1" spc="-9" dirty="0">
                <a:latin typeface="TH SarabunPSK"/>
                <a:cs typeface="TH SarabunPSK"/>
              </a:rPr>
              <a:t>ครูผู้สอน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E9CABF3-9619-4FA8-A78E-2FBFE5C712E0}"/>
              </a:ext>
            </a:extLst>
          </p:cNvPr>
          <p:cNvCxnSpPr/>
          <p:nvPr/>
        </p:nvCxnSpPr>
        <p:spPr>
          <a:xfrm>
            <a:off x="4318000" y="6513175"/>
            <a:ext cx="0" cy="33448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39E8E99-7C8C-4800-9E65-D76082ADAD37}"/>
              </a:ext>
            </a:extLst>
          </p:cNvPr>
          <p:cNvCxnSpPr/>
          <p:nvPr/>
        </p:nvCxnSpPr>
        <p:spPr>
          <a:xfrm>
            <a:off x="431800" y="10452100"/>
            <a:ext cx="6674026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object 3">
            <a:extLst>
              <a:ext uri="{FF2B5EF4-FFF2-40B4-BE49-F238E27FC236}">
                <a16:creationId xmlns:a16="http://schemas.microsoft.com/office/drawing/2014/main" id="{84C198E8-8A4D-4A66-A15F-60C6430086E3}"/>
              </a:ext>
            </a:extLst>
          </p:cNvPr>
          <p:cNvSpPr txBox="1"/>
          <p:nvPr/>
        </p:nvSpPr>
        <p:spPr>
          <a:xfrm>
            <a:off x="577082" y="6897918"/>
            <a:ext cx="3479014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3490"/>
              </a:lnSpc>
            </a:pPr>
            <a:r>
              <a:rPr lang="th-TH" sz="8000" b="1" spc="-9" dirty="0">
                <a:solidFill>
                  <a:srgbClr val="1E91DA"/>
                </a:solidFill>
                <a:latin typeface="TH SarabunPSK"/>
                <a:cs typeface="TH SarabunPSK"/>
              </a:rPr>
              <a:t>วิทยาศาสตร์</a:t>
            </a:r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7F8A434A-1542-4800-9A76-9C7E0F02BEB2}"/>
              </a:ext>
            </a:extLst>
          </p:cNvPr>
          <p:cNvSpPr txBox="1"/>
          <p:nvPr/>
        </p:nvSpPr>
        <p:spPr>
          <a:xfrm>
            <a:off x="577082" y="8006899"/>
            <a:ext cx="3556462" cy="778079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2600"/>
              </a:lnSpc>
            </a:pPr>
            <a:r>
              <a:rPr lang="th-TH" sz="2400" b="1" spc="-9" dirty="0">
                <a:latin typeface="TH SarabunPSK"/>
                <a:cs typeface="TH SarabunPSK"/>
              </a:rPr>
              <a:t>กลุ่มสาระการเรียนรู้วิทยาศาสตร์</a:t>
            </a:r>
          </a:p>
        </p:txBody>
      </p:sp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43923BDE-2180-4A1E-8381-A93358824A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400" y="9264508"/>
            <a:ext cx="475103" cy="730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0181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1474AEF-6C21-4A90-8B8E-13624D59F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42" y="0"/>
            <a:ext cx="7559758" cy="10693400"/>
          </a:xfrm>
          <a:prstGeom prst="rect">
            <a:avLst/>
          </a:prstGeom>
        </p:spPr>
      </p:pic>
      <p:sp>
        <p:nvSpPr>
          <p:cNvPr id="6" name="object 3">
            <a:extLst>
              <a:ext uri="{FF2B5EF4-FFF2-40B4-BE49-F238E27FC236}">
                <a16:creationId xmlns:a16="http://schemas.microsoft.com/office/drawing/2014/main" id="{A42EA03C-0CCF-45CA-A1FF-460C3E9EB799}"/>
              </a:ext>
            </a:extLst>
          </p:cNvPr>
          <p:cNvSpPr txBox="1"/>
          <p:nvPr/>
        </p:nvSpPr>
        <p:spPr>
          <a:xfrm>
            <a:off x="2520345" y="5147278"/>
            <a:ext cx="252851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 algn="ctr">
              <a:lnSpc>
                <a:spcPts val="3490"/>
              </a:lnSpc>
            </a:pPr>
            <a:r>
              <a:rPr lang="th-TH" sz="3300" b="1" spc="-9" dirty="0">
                <a:solidFill>
                  <a:schemeClr val="tx2">
                    <a:lumMod val="75000"/>
                  </a:schemeClr>
                </a:solidFill>
                <a:latin typeface="TH SarabunPSK"/>
                <a:cs typeface="TH SarabunPSK"/>
              </a:rPr>
              <a:t>แผนการจัดการเรียนรู้</a:t>
            </a:r>
            <a:endParaRPr sz="3300" dirty="0">
              <a:solidFill>
                <a:schemeClr val="tx2">
                  <a:lumMod val="75000"/>
                </a:schemeClr>
              </a:solidFill>
              <a:latin typeface="TH SarabunPSK"/>
              <a:cs typeface="TH SarabunPSK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DC816D39-7AB4-49F9-8878-DDD5B5DF27C3}"/>
              </a:ext>
            </a:extLst>
          </p:cNvPr>
          <p:cNvSpPr txBox="1"/>
          <p:nvPr/>
        </p:nvSpPr>
        <p:spPr>
          <a:xfrm>
            <a:off x="1806078" y="5651500"/>
            <a:ext cx="3957045" cy="653596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 algn="ctr">
              <a:lnSpc>
                <a:spcPts val="1500"/>
              </a:lnSpc>
            </a:pPr>
            <a:r>
              <a:rPr lang="th-TH" sz="2400" b="1" spc="-9" dirty="0">
                <a:latin typeface="TH SarabunPSK"/>
                <a:cs typeface="TH SarabunPSK"/>
              </a:rPr>
              <a:t>โรงเรียนบ้านนาแก้วประชารัฐ</a:t>
            </a:r>
          </a:p>
          <a:p>
            <a:pPr marL="12700" algn="ctr">
              <a:lnSpc>
                <a:spcPts val="1500"/>
              </a:lnSpc>
            </a:pPr>
            <a:r>
              <a:rPr lang="th-TH" sz="1600" b="1" spc="-9" dirty="0">
                <a:latin typeface="TH SarabunPSK"/>
                <a:cs typeface="TH SarabunPSK"/>
              </a:rPr>
              <a:t>สำนักงานเขตพื้นที่การศึกษาประถมศึก</a:t>
            </a:r>
            <a:r>
              <a:rPr lang="th-TH" sz="1600" b="1" spc="-9" dirty="0" err="1">
                <a:latin typeface="TH SarabunPSK"/>
                <a:cs typeface="TH SarabunPSK"/>
              </a:rPr>
              <a:t>ษำ</a:t>
            </a:r>
            <a:r>
              <a:rPr lang="th-TH" sz="1600" b="1" spc="-9" dirty="0">
                <a:latin typeface="TH SarabunPSK"/>
                <a:cs typeface="TH SarabunPSK"/>
              </a:rPr>
              <a:t>ปาง เขต 2</a:t>
            </a:r>
          </a:p>
          <a:p>
            <a:pPr marL="12700" algn="ctr">
              <a:lnSpc>
                <a:spcPts val="1500"/>
              </a:lnSpc>
            </a:pPr>
            <a:r>
              <a:rPr lang="th-TH" sz="1600" b="1" spc="-9" dirty="0">
                <a:latin typeface="TH SarabunPSK"/>
                <a:cs typeface="TH SarabunPSK"/>
              </a:rPr>
              <a:t>สำนักงานคณะกรรมการการศึกษาขั้นพื้นฐาน  กระทรวงศึกษาธิการ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67C529D2-DF2C-4F78-980B-D430431EC8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9933" y="3746500"/>
            <a:ext cx="849334" cy="13057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9265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D109DD2-87CA-4B56-B8C4-068520670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" y="0"/>
            <a:ext cx="7559758" cy="10693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3E5054-742A-4FF6-9F3A-885DB3625B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569199" cy="651317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81D16AD2-8231-4924-980F-93784F9CDDD6}"/>
              </a:ext>
            </a:extLst>
          </p:cNvPr>
          <p:cNvSpPr/>
          <p:nvPr/>
        </p:nvSpPr>
        <p:spPr>
          <a:xfrm>
            <a:off x="0" y="883465"/>
            <a:ext cx="7559040" cy="52505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EFA669D-D8D2-41B2-A7E8-099E63BEB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" y="-1016"/>
            <a:ext cx="7569200" cy="171833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86585" y="937727"/>
            <a:ext cx="641924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3490"/>
              </a:lnSpc>
            </a:pPr>
            <a:r>
              <a:rPr lang="th-TH" sz="4400" b="1" spc="-9" dirty="0">
                <a:solidFill>
                  <a:srgbClr val="0070C0"/>
                </a:solidFill>
                <a:latin typeface="TH SarabunPSK"/>
                <a:cs typeface="TH SarabunPSK"/>
              </a:rPr>
              <a:t>บันทึกผลหลังการจัดการเรียนรู้</a:t>
            </a:r>
            <a:endParaRPr sz="4400" dirty="0">
              <a:solidFill>
                <a:srgbClr val="0070C0"/>
              </a:solidFill>
              <a:latin typeface="TH SarabunPSK"/>
              <a:cs typeface="TH SarabunPSK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56D8238-A519-438D-A63A-68CA8C31F8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4312" y="5029618"/>
            <a:ext cx="1993482" cy="1993482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238346" y="5470502"/>
            <a:ext cx="1206447" cy="1106934"/>
          </a:xfrm>
          <a:prstGeom prst="rect">
            <a:avLst/>
          </a:prstGeom>
        </p:spPr>
        <p:txBody>
          <a:bodyPr wrap="square" lIns="0" tIns="55340" rIns="0" bIns="0" rtlCol="0">
            <a:noAutofit/>
          </a:bodyPr>
          <a:lstStyle/>
          <a:p>
            <a:pPr marL="12700">
              <a:lnSpc>
                <a:spcPts val="8715"/>
              </a:lnSpc>
            </a:pPr>
            <a:r>
              <a:rPr lang="th-TH" sz="8500" b="1" spc="-6" dirty="0">
                <a:solidFill>
                  <a:schemeClr val="bg1"/>
                </a:solidFill>
                <a:latin typeface="TH SarabunPSK"/>
                <a:cs typeface="TH SarabunPSK"/>
              </a:rPr>
              <a:t>ป</a:t>
            </a:r>
            <a:r>
              <a:rPr sz="8500" b="1" spc="-6" dirty="0">
                <a:solidFill>
                  <a:schemeClr val="bg1"/>
                </a:solidFill>
                <a:latin typeface="TH SarabunPSK"/>
                <a:cs typeface="TH SarabunPSK"/>
              </a:rPr>
              <a:t>.</a:t>
            </a:r>
            <a:r>
              <a:rPr lang="th-TH" sz="8500" b="1" spc="-6" dirty="0">
                <a:solidFill>
                  <a:schemeClr val="bg1"/>
                </a:solidFill>
                <a:latin typeface="TH SarabunPSK"/>
                <a:cs typeface="TH SarabunPSK"/>
              </a:rPr>
              <a:t>6</a:t>
            </a:r>
            <a:endParaRPr sz="8500" dirty="0">
              <a:solidFill>
                <a:schemeClr val="bg1"/>
              </a:solidFill>
              <a:latin typeface="TH SarabunPSK"/>
              <a:cs typeface="TH SarabunPSK"/>
            </a:endParaRPr>
          </a:p>
        </p:txBody>
      </p:sp>
      <p:sp>
        <p:nvSpPr>
          <p:cNvPr id="31" name="object 3">
            <a:extLst>
              <a:ext uri="{FF2B5EF4-FFF2-40B4-BE49-F238E27FC236}">
                <a16:creationId xmlns:a16="http://schemas.microsoft.com/office/drawing/2014/main" id="{2C947B2B-119E-4295-A2AD-E091741D8AF5}"/>
              </a:ext>
            </a:extLst>
          </p:cNvPr>
          <p:cNvSpPr txBox="1"/>
          <p:nvPr/>
        </p:nvSpPr>
        <p:spPr>
          <a:xfrm>
            <a:off x="577082" y="7493994"/>
            <a:ext cx="252851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3490"/>
              </a:lnSpc>
            </a:pPr>
            <a:r>
              <a:rPr lang="th-TH" sz="3300" b="1" spc="-9" dirty="0">
                <a:latin typeface="TH SarabunPSK"/>
                <a:cs typeface="TH SarabunPSK"/>
              </a:rPr>
              <a:t>ชั้นประถมศึกษาปีที่ 6</a:t>
            </a:r>
          </a:p>
        </p:txBody>
      </p:sp>
      <p:sp>
        <p:nvSpPr>
          <p:cNvPr id="34" name="object 3">
            <a:extLst>
              <a:ext uri="{FF2B5EF4-FFF2-40B4-BE49-F238E27FC236}">
                <a16:creationId xmlns:a16="http://schemas.microsoft.com/office/drawing/2014/main" id="{CA1D8BFA-885A-48E1-A3A5-F26001DF70B5}"/>
              </a:ext>
            </a:extLst>
          </p:cNvPr>
          <p:cNvSpPr txBox="1"/>
          <p:nvPr/>
        </p:nvSpPr>
        <p:spPr>
          <a:xfrm>
            <a:off x="1236574" y="9343132"/>
            <a:ext cx="3957045" cy="653596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1500"/>
              </a:lnSpc>
            </a:pPr>
            <a:r>
              <a:rPr lang="th-TH" sz="1700" b="1" spc="-9" dirty="0">
                <a:latin typeface="TH SarabunPSK"/>
                <a:cs typeface="TH SarabunPSK"/>
              </a:rPr>
              <a:t>โรงเรียนบ้านนาแก้วประชารัฐ</a:t>
            </a:r>
          </a:p>
          <a:p>
            <a:pPr marL="12700">
              <a:lnSpc>
                <a:spcPts val="1500"/>
              </a:lnSpc>
            </a:pPr>
            <a:r>
              <a:rPr lang="th-TH" sz="1300" b="1" spc="-9" dirty="0">
                <a:latin typeface="TH SarabunPSK"/>
                <a:cs typeface="TH SarabunPSK"/>
              </a:rPr>
              <a:t>สำนักงานเขตพื้นที่การศึกษาประถมศึกษาปาง เขต 2</a:t>
            </a:r>
          </a:p>
          <a:p>
            <a:pPr marL="12700">
              <a:lnSpc>
                <a:spcPts val="1500"/>
              </a:lnSpc>
            </a:pPr>
            <a:r>
              <a:rPr lang="th-TH" sz="1300" b="1" spc="-9" dirty="0">
                <a:latin typeface="TH SarabunPSK"/>
                <a:cs typeface="TH SarabunPSK"/>
              </a:rPr>
              <a:t>สำนักงานคณะกรรมการการศึกษาขั้นพื้นฐาน  กระทรวงศึกษาธิการ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94289EE-9ED9-462E-8F6E-EE738A400935}"/>
              </a:ext>
            </a:extLst>
          </p:cNvPr>
          <p:cNvSpPr/>
          <p:nvPr/>
        </p:nvSpPr>
        <p:spPr>
          <a:xfrm>
            <a:off x="4695286" y="6996753"/>
            <a:ext cx="2292570" cy="2566814"/>
          </a:xfrm>
          <a:custGeom>
            <a:avLst/>
            <a:gdLst>
              <a:gd name="connsiteX0" fmla="*/ 632360 w 2292570"/>
              <a:gd name="connsiteY0" fmla="*/ 0 h 2449567"/>
              <a:gd name="connsiteX1" fmla="*/ 1660210 w 2292570"/>
              <a:gd name="connsiteY1" fmla="*/ 0 h 2449567"/>
              <a:gd name="connsiteX2" fmla="*/ 2292570 w 2292570"/>
              <a:gd name="connsiteY2" fmla="*/ 632360 h 2449567"/>
              <a:gd name="connsiteX3" fmla="*/ 2292570 w 2292570"/>
              <a:gd name="connsiteY3" fmla="*/ 2449567 h 2449567"/>
              <a:gd name="connsiteX4" fmla="*/ 0 w 2292570"/>
              <a:gd name="connsiteY4" fmla="*/ 2449567 h 2449567"/>
              <a:gd name="connsiteX5" fmla="*/ 0 w 2292570"/>
              <a:gd name="connsiteY5" fmla="*/ 632360 h 2449567"/>
              <a:gd name="connsiteX6" fmla="*/ 632360 w 2292570"/>
              <a:gd name="connsiteY6" fmla="*/ 0 h 24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2570" h="2449567">
                <a:moveTo>
                  <a:pt x="632360" y="0"/>
                </a:moveTo>
                <a:lnTo>
                  <a:pt x="1660210" y="0"/>
                </a:lnTo>
                <a:cubicBezTo>
                  <a:pt x="2009453" y="0"/>
                  <a:pt x="2292570" y="283117"/>
                  <a:pt x="2292570" y="632360"/>
                </a:cubicBezTo>
                <a:lnTo>
                  <a:pt x="2292570" y="2449567"/>
                </a:lnTo>
                <a:lnTo>
                  <a:pt x="0" y="2449567"/>
                </a:lnTo>
                <a:lnTo>
                  <a:pt x="0" y="632360"/>
                </a:lnTo>
                <a:cubicBezTo>
                  <a:pt x="0" y="283117"/>
                  <a:pt x="283117" y="0"/>
                  <a:pt x="63236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bject 3">
            <a:extLst>
              <a:ext uri="{FF2B5EF4-FFF2-40B4-BE49-F238E27FC236}">
                <a16:creationId xmlns:a16="http://schemas.microsoft.com/office/drawing/2014/main" id="{D8F54151-9C9F-4738-AFD4-6F3E58C45C2A}"/>
              </a:ext>
            </a:extLst>
          </p:cNvPr>
          <p:cNvSpPr txBox="1"/>
          <p:nvPr/>
        </p:nvSpPr>
        <p:spPr>
          <a:xfrm>
            <a:off x="4577315" y="9634783"/>
            <a:ext cx="252851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 algn="ctr">
              <a:lnSpc>
                <a:spcPts val="2600"/>
              </a:lnSpc>
            </a:pPr>
            <a:r>
              <a:rPr lang="th-TH" sz="2800" b="1" spc="-9" dirty="0">
                <a:latin typeface="TH SarabunPSK"/>
                <a:cs typeface="TH SarabunPSK"/>
              </a:rPr>
              <a:t>นายชยุตพงศ์ ชัยแก้ว</a:t>
            </a:r>
          </a:p>
          <a:p>
            <a:pPr marL="12700" algn="ctr">
              <a:lnSpc>
                <a:spcPts val="2600"/>
              </a:lnSpc>
            </a:pPr>
            <a:r>
              <a:rPr lang="th-TH" sz="2400" b="1" spc="-9" dirty="0">
                <a:latin typeface="TH SarabunPSK"/>
                <a:cs typeface="TH SarabunPSK"/>
              </a:rPr>
              <a:t>ครูผู้สอน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E9CABF3-9619-4FA8-A78E-2FBFE5C712E0}"/>
              </a:ext>
            </a:extLst>
          </p:cNvPr>
          <p:cNvCxnSpPr/>
          <p:nvPr/>
        </p:nvCxnSpPr>
        <p:spPr>
          <a:xfrm>
            <a:off x="4318000" y="6513175"/>
            <a:ext cx="0" cy="33448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39E8E99-7C8C-4800-9E65-D76082ADAD37}"/>
              </a:ext>
            </a:extLst>
          </p:cNvPr>
          <p:cNvCxnSpPr/>
          <p:nvPr/>
        </p:nvCxnSpPr>
        <p:spPr>
          <a:xfrm>
            <a:off x="431800" y="10452100"/>
            <a:ext cx="6674026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object 3">
            <a:extLst>
              <a:ext uri="{FF2B5EF4-FFF2-40B4-BE49-F238E27FC236}">
                <a16:creationId xmlns:a16="http://schemas.microsoft.com/office/drawing/2014/main" id="{84C198E8-8A4D-4A66-A15F-60C6430086E3}"/>
              </a:ext>
            </a:extLst>
          </p:cNvPr>
          <p:cNvSpPr txBox="1"/>
          <p:nvPr/>
        </p:nvSpPr>
        <p:spPr>
          <a:xfrm>
            <a:off x="577082" y="6897918"/>
            <a:ext cx="3479014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3490"/>
              </a:lnSpc>
            </a:pPr>
            <a:r>
              <a:rPr lang="th-TH" sz="8000" b="1" spc="-9" dirty="0">
                <a:solidFill>
                  <a:srgbClr val="1E91DA"/>
                </a:solidFill>
                <a:latin typeface="TH SarabunPSK"/>
                <a:cs typeface="TH SarabunPSK"/>
              </a:rPr>
              <a:t>วิทยาศาสตร์</a:t>
            </a:r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7F8A434A-1542-4800-9A76-9C7E0F02BEB2}"/>
              </a:ext>
            </a:extLst>
          </p:cNvPr>
          <p:cNvSpPr txBox="1"/>
          <p:nvPr/>
        </p:nvSpPr>
        <p:spPr>
          <a:xfrm>
            <a:off x="577082" y="8006899"/>
            <a:ext cx="3556462" cy="778079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>
              <a:lnSpc>
                <a:spcPts val="2600"/>
              </a:lnSpc>
            </a:pPr>
            <a:r>
              <a:rPr lang="th-TH" sz="2400" b="1" spc="-9" dirty="0">
                <a:latin typeface="TH SarabunPSK"/>
                <a:cs typeface="TH SarabunPSK"/>
              </a:rPr>
              <a:t>กลุ่มสาระการเรียนรู้วิทยาศาสตร์</a:t>
            </a:r>
          </a:p>
        </p:txBody>
      </p:sp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43923BDE-2180-4A1E-8381-A93358824A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400" y="9264508"/>
            <a:ext cx="475103" cy="730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772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1474AEF-6C21-4A90-8B8E-13624D59F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42" y="0"/>
            <a:ext cx="7559758" cy="10693400"/>
          </a:xfrm>
          <a:prstGeom prst="rect">
            <a:avLst/>
          </a:prstGeom>
        </p:spPr>
      </p:pic>
      <p:sp>
        <p:nvSpPr>
          <p:cNvPr id="6" name="object 3">
            <a:extLst>
              <a:ext uri="{FF2B5EF4-FFF2-40B4-BE49-F238E27FC236}">
                <a16:creationId xmlns:a16="http://schemas.microsoft.com/office/drawing/2014/main" id="{A42EA03C-0CCF-45CA-A1FF-460C3E9EB799}"/>
              </a:ext>
            </a:extLst>
          </p:cNvPr>
          <p:cNvSpPr txBox="1"/>
          <p:nvPr/>
        </p:nvSpPr>
        <p:spPr>
          <a:xfrm>
            <a:off x="2520345" y="5147278"/>
            <a:ext cx="2528511" cy="446573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 algn="ctr">
              <a:lnSpc>
                <a:spcPts val="3490"/>
              </a:lnSpc>
            </a:pPr>
            <a:r>
              <a:rPr lang="th-TH" sz="3300" b="1" spc="-9" dirty="0">
                <a:solidFill>
                  <a:schemeClr val="tx2">
                    <a:lumMod val="75000"/>
                  </a:schemeClr>
                </a:solidFill>
                <a:latin typeface="TH SarabunPSK"/>
                <a:cs typeface="TH SarabunPSK"/>
              </a:rPr>
              <a:t>แผนการจัดการเรียนรู้</a:t>
            </a:r>
            <a:endParaRPr sz="3300" dirty="0">
              <a:solidFill>
                <a:schemeClr val="tx2">
                  <a:lumMod val="75000"/>
                </a:schemeClr>
              </a:solidFill>
              <a:latin typeface="TH SarabunPSK"/>
              <a:cs typeface="TH SarabunPSK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DC816D39-7AB4-49F9-8878-DDD5B5DF27C3}"/>
              </a:ext>
            </a:extLst>
          </p:cNvPr>
          <p:cNvSpPr txBox="1"/>
          <p:nvPr/>
        </p:nvSpPr>
        <p:spPr>
          <a:xfrm>
            <a:off x="1806078" y="5651500"/>
            <a:ext cx="3957045" cy="653596"/>
          </a:xfrm>
          <a:prstGeom prst="rect">
            <a:avLst/>
          </a:prstGeom>
        </p:spPr>
        <p:txBody>
          <a:bodyPr wrap="square" lIns="0" tIns="22161" rIns="0" bIns="0" rtlCol="0">
            <a:noAutofit/>
          </a:bodyPr>
          <a:lstStyle/>
          <a:p>
            <a:pPr marL="12700" algn="ctr">
              <a:lnSpc>
                <a:spcPts val="1500"/>
              </a:lnSpc>
            </a:pPr>
            <a:r>
              <a:rPr lang="th-TH" sz="2400" b="1" spc="-9" dirty="0">
                <a:latin typeface="TH SarabunPSK"/>
                <a:cs typeface="TH SarabunPSK"/>
              </a:rPr>
              <a:t>โรงเรียนบ้านนาแก้วประชารัฐ</a:t>
            </a:r>
          </a:p>
          <a:p>
            <a:pPr marL="12700" algn="ctr">
              <a:lnSpc>
                <a:spcPts val="1500"/>
              </a:lnSpc>
            </a:pPr>
            <a:r>
              <a:rPr lang="th-TH" sz="1600" b="1" spc="-9" dirty="0">
                <a:latin typeface="TH SarabunPSK"/>
                <a:cs typeface="TH SarabunPSK"/>
              </a:rPr>
              <a:t>สำนักงานเขตพื้นที่การศึกษาประถมศึก</a:t>
            </a:r>
            <a:r>
              <a:rPr lang="th-TH" sz="1600" b="1" spc="-9" dirty="0" err="1">
                <a:latin typeface="TH SarabunPSK"/>
                <a:cs typeface="TH SarabunPSK"/>
              </a:rPr>
              <a:t>ษำ</a:t>
            </a:r>
            <a:r>
              <a:rPr lang="th-TH" sz="1600" b="1" spc="-9" dirty="0">
                <a:latin typeface="TH SarabunPSK"/>
                <a:cs typeface="TH SarabunPSK"/>
              </a:rPr>
              <a:t>ปาง เขต 2</a:t>
            </a:r>
          </a:p>
          <a:p>
            <a:pPr marL="12700" algn="ctr">
              <a:lnSpc>
                <a:spcPts val="1500"/>
              </a:lnSpc>
            </a:pPr>
            <a:r>
              <a:rPr lang="th-TH" sz="1600" b="1" spc="-9" dirty="0">
                <a:latin typeface="TH SarabunPSK"/>
                <a:cs typeface="TH SarabunPSK"/>
              </a:rPr>
              <a:t>สำนักงานคณะกรรมการการศึกษาขั้นพื้นฐาน  กระทรวงศึกษาธิการ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67C529D2-DF2C-4F78-980B-D430431EC8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9933" y="3746500"/>
            <a:ext cx="849334" cy="13057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610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137</Words>
  <Application>Microsoft Office PowerPoint</Application>
  <PresentationFormat>กำหนดเอง</PresentationFormat>
  <Paragraphs>28</Paragraphs>
  <Slides>4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8" baseType="lpstr">
      <vt:lpstr>Arial</vt:lpstr>
      <vt:lpstr>TH SarabunPSK</vt:lpstr>
      <vt:lpstr>Calibri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Chayutpong Chaikaew</dc:creator>
  <cp:lastModifiedBy>ชยุตพงศ์ ชัยแก้ว</cp:lastModifiedBy>
  <cp:revision>11</cp:revision>
  <dcterms:modified xsi:type="dcterms:W3CDTF">2024-01-22T16:56:16Z</dcterms:modified>
</cp:coreProperties>
</file>