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6"/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90112"/>
            <a:ext cx="9112786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152012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44983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chemeClr val="accent5">
                        <a:lumMod val="20000"/>
                        <a:lumOff val="80000"/>
                      </a:schemeClr>
                    </a:gs>
                    <a:gs pos="70000">
                      <a:srgbClr val="0070C0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การดื่มนม</a:t>
            </a:r>
            <a:endParaRPr lang="en-TH" sz="8000" b="1" dirty="0"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70000">
                    <a:srgbClr val="0070C0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848109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158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3" name="กราฟิก 2">
            <a:extLst>
              <a:ext uri="{FF2B5EF4-FFF2-40B4-BE49-F238E27FC236}">
                <a16:creationId xmlns:a16="http://schemas.microsoft.com/office/drawing/2014/main" id="{8E4BDF0E-E2ED-C32B-F801-98D7F5675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20597" y="2394794"/>
            <a:ext cx="2257543" cy="4160704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FDD65CD5-4F71-13E6-39F0-C9BB6D7F51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18" y="3155176"/>
            <a:ext cx="1427041" cy="33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81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009ED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การดื่มนม การดื่มนม การดื่มนม การดื่มนม การดื่มนม </a:t>
            </a: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009ED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84837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2775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55000">
                      <a:schemeClr val="accent5">
                        <a:lumMod val="75000"/>
                      </a:schemeClr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การดื่มนม</a:t>
            </a: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521</Words>
  <Application>Microsoft Office PowerPoint</Application>
  <PresentationFormat>กระดาษ A4 (210x297 มม.)</PresentationFormat>
  <Paragraphs>46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Calibri Light</vt:lpstr>
      <vt:lpstr>Calibri</vt:lpstr>
      <vt:lpstr>Mitr</vt:lpstr>
      <vt:lpstr>Arial</vt:lpstr>
      <vt:lpstr>Mitr Light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5</cp:revision>
  <dcterms:created xsi:type="dcterms:W3CDTF">2023-06-05T22:59:17Z</dcterms:created>
  <dcterms:modified xsi:type="dcterms:W3CDTF">2023-10-27T19:03:28Z</dcterms:modified>
</cp:coreProperties>
</file>