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0000"/>
    <a:srgbClr val="0000FF"/>
    <a:srgbClr val="0066FF"/>
    <a:srgbClr val="000099"/>
    <a:srgbClr val="A3BF17"/>
    <a:srgbClr val="B5D41A"/>
    <a:srgbClr val="325408"/>
    <a:srgbClr val="589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413277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ปีการศึกษา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59057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>
                <a:gradFill>
                  <a:gsLst>
                    <a:gs pos="0">
                      <a:srgbClr val="FF0000"/>
                    </a:gs>
                    <a:gs pos="70000">
                      <a:srgbClr val="7400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การเก็บคะแนน</a:t>
            </a:r>
            <a:endParaRPr lang="en-TH" sz="7200" b="1" dirty="0">
              <a:gradFill>
                <a:gsLst>
                  <a:gs pos="0">
                    <a:srgbClr val="FF0000"/>
                  </a:gs>
                  <a:gs pos="70000">
                    <a:srgbClr val="7400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778437"/>
            <a:ext cx="3692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รายวิชา........................................................</a:t>
            </a:r>
          </a:p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ระดับชั้นมัธยมศึกษาปีที่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E15BF08-B257-D93E-E29B-D182C368A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826" y="2982530"/>
            <a:ext cx="3680816" cy="332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367718"/>
            <a:ext cx="11769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>
                <a:latin typeface="Mitr Light" panose="00000400000000000000" pitchFamily="2" charset="-34"/>
                <a:cs typeface="Mitr Light" panose="00000400000000000000" pitchFamily="2" charset="-34"/>
              </a:rPr>
              <a:t>ปี</a:t>
            </a:r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การศึกษา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36824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b="1" dirty="0">
                <a:gradFill>
                  <a:gsLst>
                    <a:gs pos="0">
                      <a:srgbClr val="FF0000"/>
                    </a:gs>
                    <a:gs pos="70000">
                      <a:srgbClr val="7400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การเก็บคะแนน</a:t>
            </a:r>
            <a:endParaRPr lang="en-TH" sz="4400" b="1" dirty="0">
              <a:gradFill>
                <a:gsLst>
                  <a:gs pos="0">
                    <a:srgbClr val="FF0000"/>
                  </a:gs>
                  <a:gs pos="70000">
                    <a:srgbClr val="7400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025327"/>
            <a:ext cx="20569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รายวิชา........................................................</a:t>
            </a:r>
          </a:p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ระดับชั้นมัธยมศึกษาปีที่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804551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628561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364</Words>
  <Application>Microsoft Office PowerPoint</Application>
  <PresentationFormat>กระดาษ A4 (210x297 มม.)</PresentationFormat>
  <Paragraphs>52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Mitr Light</vt:lpstr>
      <vt:lpstr>Calibri Light</vt:lpstr>
      <vt:lpstr>Calibri</vt:lpstr>
      <vt:lpstr>Mitr</vt:lpstr>
      <vt:lpstr>Arial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10</cp:revision>
  <dcterms:created xsi:type="dcterms:W3CDTF">2023-06-05T22:59:17Z</dcterms:created>
  <dcterms:modified xsi:type="dcterms:W3CDTF">2023-10-27T19:53:19Z</dcterms:modified>
</cp:coreProperties>
</file>