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sldIdLst>
    <p:sldId id="256" r:id="rId2"/>
    <p:sldId id="258" r:id="rId3"/>
  </p:sldIdLst>
  <p:sldSz cx="9906000" cy="6858000" type="A4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Mitr" panose="00000500000000000000" pitchFamily="2" charset="-34"/>
      <p:regular r:id="rId10"/>
      <p:bold r:id="rId11"/>
    </p:embeddedFont>
    <p:embeddedFont>
      <p:font typeface="Mitr Light" panose="00000400000000000000" pitchFamily="2" charset="-34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BF17"/>
    <a:srgbClr val="B5D41A"/>
    <a:srgbClr val="325408"/>
    <a:srgbClr val="5895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ชยุตพงศ์ ชัยแก้ว" userId="9e69b082-55f8-45d0-b5e0-c0885292eb2d" providerId="ADAL" clId="{95427C8E-0EFD-47EA-88E6-191B1782C252}"/>
    <pc:docChg chg="modSld">
      <pc:chgData name="ชยุตพงศ์ ชัยแก้ว" userId="9e69b082-55f8-45d0-b5e0-c0885292eb2d" providerId="ADAL" clId="{95427C8E-0EFD-47EA-88E6-191B1782C252}" dt="2024-05-22T12:43:26.410" v="26" actId="20577"/>
      <pc:docMkLst>
        <pc:docMk/>
      </pc:docMkLst>
      <pc:sldChg chg="modSp mod">
        <pc:chgData name="ชยุตพงศ์ ชัยแก้ว" userId="9e69b082-55f8-45d0-b5e0-c0885292eb2d" providerId="ADAL" clId="{95427C8E-0EFD-47EA-88E6-191B1782C252}" dt="2024-05-22T12:43:21.710" v="25" actId="20577"/>
        <pc:sldMkLst>
          <pc:docMk/>
          <pc:sldMk cId="2592110245" sldId="256"/>
        </pc:sldMkLst>
        <pc:spChg chg="mod">
          <ac:chgData name="ชยุตพงศ์ ชัยแก้ว" userId="9e69b082-55f8-45d0-b5e0-c0885292eb2d" providerId="ADAL" clId="{95427C8E-0EFD-47EA-88E6-191B1782C252}" dt="2024-05-22T12:23:46.843" v="3" actId="20577"/>
          <ac:spMkLst>
            <pc:docMk/>
            <pc:sldMk cId="2592110245" sldId="256"/>
            <ac:spMk id="16" creationId="{A187F505-50B3-4519-E1C5-89A8B3FC342E}"/>
          </ac:spMkLst>
        </pc:spChg>
        <pc:spChg chg="mod">
          <ac:chgData name="ชยุตพงศ์ ชัยแก้ว" userId="9e69b082-55f8-45d0-b5e0-c0885292eb2d" providerId="ADAL" clId="{95427C8E-0EFD-47EA-88E6-191B1782C252}" dt="2024-05-22T12:24:17.162" v="24" actId="20577"/>
          <ac:spMkLst>
            <pc:docMk/>
            <pc:sldMk cId="2592110245" sldId="256"/>
            <ac:spMk id="20" creationId="{59461B57-1E9E-DA61-5B4D-B306D7E26166}"/>
          </ac:spMkLst>
        </pc:spChg>
        <pc:spChg chg="mod">
          <ac:chgData name="ชยุตพงศ์ ชัยแก้ว" userId="9e69b082-55f8-45d0-b5e0-c0885292eb2d" providerId="ADAL" clId="{95427C8E-0EFD-47EA-88E6-191B1782C252}" dt="2024-05-22T12:43:21.710" v="25" actId="20577"/>
          <ac:spMkLst>
            <pc:docMk/>
            <pc:sldMk cId="2592110245" sldId="256"/>
            <ac:spMk id="22" creationId="{10552480-7509-FAC9-8A9E-5D765FF2C465}"/>
          </ac:spMkLst>
        </pc:spChg>
      </pc:sldChg>
      <pc:sldChg chg="modSp mod">
        <pc:chgData name="ชยุตพงศ์ ชัยแก้ว" userId="9e69b082-55f8-45d0-b5e0-c0885292eb2d" providerId="ADAL" clId="{95427C8E-0EFD-47EA-88E6-191B1782C252}" dt="2024-05-22T12:43:26.410" v="26" actId="20577"/>
        <pc:sldMkLst>
          <pc:docMk/>
          <pc:sldMk cId="2404933315" sldId="258"/>
        </pc:sldMkLst>
        <pc:spChg chg="mod">
          <ac:chgData name="ชยุตพงศ์ ชัยแก้ว" userId="9e69b082-55f8-45d0-b5e0-c0885292eb2d" providerId="ADAL" clId="{95427C8E-0EFD-47EA-88E6-191B1782C252}" dt="2024-05-22T12:24:04.874" v="15" actId="20577"/>
          <ac:spMkLst>
            <pc:docMk/>
            <pc:sldMk cId="2404933315" sldId="258"/>
            <ac:spMk id="16" creationId="{A187F505-50B3-4519-E1C5-89A8B3FC342E}"/>
          </ac:spMkLst>
        </pc:spChg>
        <pc:spChg chg="mod">
          <ac:chgData name="ชยุตพงศ์ ชัยแก้ว" userId="9e69b082-55f8-45d0-b5e0-c0885292eb2d" providerId="ADAL" clId="{95427C8E-0EFD-47EA-88E6-191B1782C252}" dt="2024-05-22T12:23:59.582" v="13" actId="20577"/>
          <ac:spMkLst>
            <pc:docMk/>
            <pc:sldMk cId="2404933315" sldId="258"/>
            <ac:spMk id="20" creationId="{59461B57-1E9E-DA61-5B4D-B306D7E26166}"/>
          </ac:spMkLst>
        </pc:spChg>
        <pc:spChg chg="mod">
          <ac:chgData name="ชยุตพงศ์ ชัยแก้ว" userId="9e69b082-55f8-45d0-b5e0-c0885292eb2d" providerId="ADAL" clId="{95427C8E-0EFD-47EA-88E6-191B1782C252}" dt="2024-05-22T12:43:26.410" v="26" actId="20577"/>
          <ac:spMkLst>
            <pc:docMk/>
            <pc:sldMk cId="2404933315" sldId="258"/>
            <ac:spMk id="22" creationId="{10552480-7509-FAC9-8A9E-5D765FF2C46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03AD08C-B2D7-4250-26C2-1BB71330F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D13AD76C-4BF3-74BB-9D48-BBC843A51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23F9EFD-3F8D-CEAA-F999-F5D7D69C9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5613646-F8E0-C055-EA14-D215AE20F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E5B9154-E82D-7060-0FA2-6A5564F52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01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A34527D-375A-E501-2516-AAEFD522D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AAA17414-0868-3CF1-C78C-5D604B88BD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DA24E7A-847C-614C-A7F0-B69AEA6BE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2FF9B2D-E95B-C6DA-5E3A-62DD7283B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600A89A-2D27-0464-CD4C-F661FDF7D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4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453BCDBA-BD53-3399-4586-049ACFD653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4427DD9A-A2BA-6655-339E-5FF3EAD4EC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3BD2327-22F9-D624-D9C3-7789D7F3B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D0FFE2A-2E5D-F427-47F4-2C70ED444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08CF3BF-AD25-239A-541D-236238DA9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431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3E6C9C9-CEFE-FEE6-8C61-A96BA59FC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84BA289-B375-D1F7-A501-3F5C5E9D0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C4A996A-970D-BBAC-CC40-7A73F547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1671B73-2F58-AA40-88B1-CF2F09E14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3EE1795-375D-02E1-5130-D27D8219B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983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C537478-DA7E-D697-9DB1-64F53E2ED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E054240-EC43-92A3-3DEC-366BA8F61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C35DDC9-8A77-844E-EC65-CA6951C14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5CD122B-73BD-AC6E-94E4-1977A8973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BA77589-E800-4AB4-947B-D3D40E5C9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88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42B2AC8-9AEC-DE87-7ED1-37B5EDB57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3FC59AB-02B0-2DF8-03E9-924B137AB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9ECE010-7B39-FED1-9961-61AC3EB963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B950ACE-0BD8-9B55-67A3-E69E6C6AE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FED4D552-804B-CD11-8425-C22494A98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D874968-E4C9-3409-33E6-1175380F9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783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7792BD9-9BF0-4EF6-F83B-B14557651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BA70C1E-59CC-3D84-4561-51275D901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16333BE-8814-7D19-296E-F8F3A002DE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10B45AE2-4C89-4A3E-2872-E04AFEF992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D42481B7-3F60-0F4A-8C4B-475155AE5B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5CF9056E-79D5-1AB0-D7B1-9DBA2B76E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FDC2080E-113A-3820-DB5D-054C3E359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FDFDBB0D-E8C4-8114-964F-1F9F2BA94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387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0BB9D02-0DD5-8960-234D-18E6B5368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DDE08933-77D7-B464-EA20-2CB5F57F5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CEE0B448-296B-84E7-E28F-136DB5AE6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A39E4172-3395-579E-FFBC-D04070A27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482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2DDAB6B2-8009-EA2E-A740-D23A013EF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ADC746E9-FC71-5E7D-B281-B109A7DE1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0DBE405E-D2D0-3753-C59D-C89BB7E7D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945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2AD9D06-11FC-17DB-02F3-65F69E12E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1E044C7-F239-67EC-D8FD-D9FAC07DBA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2C7F7CD-87A9-F4F4-9900-94E98EA14B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348301E-5479-BB20-7942-67D0304E9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6E632707-8653-B80C-DA97-46B9E8196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259806C0-3BEF-5EB4-6100-0208AEA4B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4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EEC905A-41CB-7448-C9AE-134A5BF06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9943EE03-BB52-FC60-F16C-34E53C204D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8736AC67-8137-EE2F-11C6-113C90C8A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2A30DA9A-5465-DB90-E15D-7C6B93153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5FB6606-E50E-9FA6-957A-1AE4E784F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9283991-FB10-1B98-401B-6B2AE95B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8A7F612C-65BE-FB4C-C142-D89D89C7D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07430951-CC8E-A1EA-8AC9-9AE2B7B0A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F746502-168A-11BD-0296-F507657546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D9C30-9B79-41ED-8AE0-B9F96588130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0874306-DB2C-8558-8C0E-273B009D5B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CFF85F2-4C9F-02F5-F3CA-ECC33CBF8C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F417E-B318-4954-99F3-BC0E64EEE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77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D4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495761" y="308472"/>
            <a:ext cx="9112786" cy="6814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 flipV="1">
            <a:off x="881350" y="-6"/>
            <a:ext cx="6455884" cy="5994401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กราฟิก 8">
            <a:extLst>
              <a:ext uri="{FF2B5EF4-FFF2-40B4-BE49-F238E27FC236}">
                <a16:creationId xmlns:a16="http://schemas.microsoft.com/office/drawing/2014/main" id="{3EEB106F-C07C-C0D2-710E-A72D3A50E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04143" y="3373227"/>
            <a:ext cx="3905250" cy="3143250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8446" y="653062"/>
            <a:ext cx="731328" cy="1109031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1312119" y="1742459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1312119" y="3152012"/>
            <a:ext cx="2451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>
                <a:latin typeface="Mitr Light" panose="00000400000000000000" pitchFamily="2" charset="-34"/>
                <a:cs typeface="Mitr Light" panose="00000400000000000000" pitchFamily="2" charset="-34"/>
              </a:rPr>
              <a:t>ประจำปีการศึกษา 2567</a:t>
            </a:r>
            <a:endParaRPr lang="en-TH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1259595" y="1801695"/>
            <a:ext cx="53783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8000" b="1" dirty="0">
                <a:gradFill>
                  <a:gsLst>
                    <a:gs pos="0">
                      <a:srgbClr val="B5D41A"/>
                    </a:gs>
                    <a:gs pos="70000">
                      <a:srgbClr val="325408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การออมเงิน</a:t>
            </a:r>
            <a:endParaRPr lang="en-TH" sz="8000" b="1" dirty="0">
              <a:gradFill>
                <a:gsLst>
                  <a:gs pos="0">
                    <a:srgbClr val="B5D41A"/>
                  </a:gs>
                  <a:gs pos="70000">
                    <a:srgbClr val="325408"/>
                  </a:gs>
                </a:gsLst>
                <a:lin ang="5400000" scaled="1"/>
              </a:gradFill>
              <a:effectLst>
                <a:glow rad="38100">
                  <a:schemeClr val="bg1"/>
                </a:glow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1304935" y="2848109"/>
            <a:ext cx="36407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นักเรียนระดับชั้นมัธยมศึกษาปีที่ 3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1266779" y="4880258"/>
            <a:ext cx="40735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สำนักงานคณะกรรมการการศึกษาขั้นพื้นฐาน</a:t>
            </a:r>
          </a:p>
          <a:p>
            <a:r>
              <a:rPr lang="th-TH" sz="14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14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1259595" y="4576355"/>
            <a:ext cx="3127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9211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D4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CA99873F-65F4-D915-EE78-E3FC72BDD649}"/>
              </a:ext>
            </a:extLst>
          </p:cNvPr>
          <p:cNvSpPr txBox="1"/>
          <p:nvPr/>
        </p:nvSpPr>
        <p:spPr>
          <a:xfrm>
            <a:off x="495761" y="308472"/>
            <a:ext cx="9112786" cy="6814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ออมเงิน ออมเงิน ออมเงิน ออมเงิน ออมเงิน ออมเงิน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  <a:p>
            <a:pPr>
              <a:lnSpc>
                <a:spcPct val="80000"/>
              </a:lnSpc>
            </a:pPr>
            <a:r>
              <a:rPr lang="th-TH" sz="3200" dirty="0">
                <a:solidFill>
                  <a:srgbClr val="A3BF17"/>
                </a:solidFill>
                <a:latin typeface="Mitr Light" panose="00000400000000000000" pitchFamily="2" charset="-34"/>
                <a:cs typeface="Mitr Light" panose="00000400000000000000" pitchFamily="2" charset="-34"/>
              </a:rPr>
              <a:t> </a:t>
            </a:r>
            <a:endParaRPr lang="en-US" sz="3200" dirty="0">
              <a:solidFill>
                <a:srgbClr val="A3BF17"/>
              </a:solidFill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DD5BE8E3-13B4-E126-9775-6B7FD64F534E}"/>
              </a:ext>
            </a:extLst>
          </p:cNvPr>
          <p:cNvSpPr/>
          <p:nvPr/>
        </p:nvSpPr>
        <p:spPr>
          <a:xfrm>
            <a:off x="396607" y="341523"/>
            <a:ext cx="9232135" cy="6202496"/>
          </a:xfrm>
          <a:prstGeom prst="roundRect">
            <a:avLst>
              <a:gd name="adj" fmla="val 2102"/>
            </a:avLst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: มุมมนด้านบน 4">
            <a:extLst>
              <a:ext uri="{FF2B5EF4-FFF2-40B4-BE49-F238E27FC236}">
                <a16:creationId xmlns:a16="http://schemas.microsoft.com/office/drawing/2014/main" id="{E6DA6273-A5A8-C1C7-6B05-AC52075BB3B4}"/>
              </a:ext>
            </a:extLst>
          </p:cNvPr>
          <p:cNvSpPr/>
          <p:nvPr/>
        </p:nvSpPr>
        <p:spPr>
          <a:xfrm>
            <a:off x="2451245" y="3125134"/>
            <a:ext cx="4845904" cy="3732866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70348FA-3288-D7F5-4089-11D5CFD73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1970" y="3315372"/>
            <a:ext cx="570257" cy="864773"/>
          </a:xfrm>
          <a:prstGeom prst="rect">
            <a:avLst/>
          </a:prstGeom>
        </p:spPr>
      </p:pic>
      <p:sp>
        <p:nvSpPr>
          <p:cNvPr id="15" name="TextBox 23">
            <a:extLst>
              <a:ext uri="{FF2B5EF4-FFF2-40B4-BE49-F238E27FC236}">
                <a16:creationId xmlns:a16="http://schemas.microsoft.com/office/drawing/2014/main" id="{BCB349B6-8C21-C865-AB0D-EE7EF99ED2BA}"/>
              </a:ext>
            </a:extLst>
          </p:cNvPr>
          <p:cNvSpPr txBox="1"/>
          <p:nvPr/>
        </p:nvSpPr>
        <p:spPr>
          <a:xfrm>
            <a:off x="3472140" y="3335097"/>
            <a:ext cx="7825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แบบบันทึก</a:t>
            </a:r>
            <a:endParaRPr lang="en-TH" sz="11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A187F505-50B3-4519-E1C5-89A8B3FC342E}"/>
              </a:ext>
            </a:extLst>
          </p:cNvPr>
          <p:cNvSpPr txBox="1"/>
          <p:nvPr/>
        </p:nvSpPr>
        <p:spPr>
          <a:xfrm>
            <a:off x="3419616" y="4184837"/>
            <a:ext cx="15055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050" b="1" dirty="0">
                <a:latin typeface="Mitr Light" panose="00000400000000000000" pitchFamily="2" charset="-34"/>
                <a:cs typeface="Mitr Light" panose="00000400000000000000" pitchFamily="2" charset="-34"/>
              </a:rPr>
              <a:t>ประจำปีการศึกษา 2567</a:t>
            </a:r>
            <a:endParaRPr lang="en-TH" sz="1050" b="1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:a16="http://schemas.microsoft.com/office/drawing/2014/main" id="{27890804-D432-7502-B29B-D66ABA1491BE}"/>
              </a:ext>
            </a:extLst>
          </p:cNvPr>
          <p:cNvSpPr txBox="1"/>
          <p:nvPr/>
        </p:nvSpPr>
        <p:spPr>
          <a:xfrm>
            <a:off x="3419616" y="3394333"/>
            <a:ext cx="33009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b="1" dirty="0">
                <a:gradFill>
                  <a:gsLst>
                    <a:gs pos="0">
                      <a:srgbClr val="B5D41A"/>
                    </a:gs>
                    <a:gs pos="70000">
                      <a:srgbClr val="325408"/>
                    </a:gs>
                  </a:gsLst>
                  <a:lin ang="5400000" scaled="1"/>
                </a:gradFill>
                <a:effectLst>
                  <a:glow rad="38100">
                    <a:schemeClr val="bg1"/>
                  </a:glow>
                  <a:outerShdw blurRad="88900" dist="63500" dir="5400000" algn="t" rotWithShape="0">
                    <a:prstClr val="black">
                      <a:alpha val="20000"/>
                    </a:prstClr>
                  </a:outerShdw>
                </a:effectLst>
                <a:latin typeface="Mitr" panose="00000500000000000000" pitchFamily="2" charset="-34"/>
                <a:cs typeface="Mitr" panose="00000500000000000000" pitchFamily="2" charset="-34"/>
              </a:rPr>
              <a:t>การออมเงิน</a:t>
            </a:r>
            <a:endParaRPr lang="en-TH" sz="4800" b="1" dirty="0">
              <a:gradFill>
                <a:gsLst>
                  <a:gs pos="0">
                    <a:srgbClr val="B5D41A"/>
                  </a:gs>
                  <a:gs pos="70000">
                    <a:srgbClr val="325408"/>
                  </a:gs>
                </a:gsLst>
                <a:lin ang="5400000" scaled="1"/>
              </a:gradFill>
              <a:effectLst>
                <a:glow rad="38100">
                  <a:schemeClr val="bg1"/>
                </a:glow>
                <a:outerShdw blurRad="88900" dist="63500" dir="5400000" algn="t" rotWithShape="0">
                  <a:prstClr val="black">
                    <a:alpha val="20000"/>
                  </a:prstClr>
                </a:outerShdw>
              </a:effectLst>
              <a:latin typeface="Mitr" panose="00000500000000000000" pitchFamily="2" charset="-34"/>
              <a:cs typeface="Mitr" panose="00000500000000000000" pitchFamily="2" charset="-34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59461B57-1E9E-DA61-5B4D-B306D7E26166}"/>
              </a:ext>
            </a:extLst>
          </p:cNvPr>
          <p:cNvSpPr txBox="1"/>
          <p:nvPr/>
        </p:nvSpPr>
        <p:spPr>
          <a:xfrm>
            <a:off x="3419616" y="4025327"/>
            <a:ext cx="20890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นักเรียนระดับชั้นมัธยมศึกษาปีที่ 3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10552480-7509-FAC9-8A9E-5D765FF2C465}"/>
              </a:ext>
            </a:extLst>
          </p:cNvPr>
          <p:cNvSpPr txBox="1"/>
          <p:nvPr/>
        </p:nvSpPr>
        <p:spPr>
          <a:xfrm>
            <a:off x="3419616" y="4647794"/>
            <a:ext cx="269496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00" b="1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สำนักงานเขตพื้นที่การศึกษาประถมศึกษาลำปาง เขต 2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สำนักงานคณะกรรมการการศึกษาขั้นพื้นฐาน</a:t>
            </a:r>
          </a:p>
          <a:p>
            <a:r>
              <a:rPr lang="th-TH" sz="900" dirty="0">
                <a:latin typeface="Mitr Light" panose="00000400000000000000" pitchFamily="2" charset="-34"/>
                <a:cs typeface="Mitr Light" panose="00000400000000000000" pitchFamily="2" charset="-34"/>
              </a:rPr>
              <a:t>กระทรวงศึกษาธิการ</a:t>
            </a:r>
            <a:endParaRPr lang="en-TH" sz="900" dirty="0"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  <p:sp>
        <p:nvSpPr>
          <p:cNvPr id="23" name="TextBox 30">
            <a:extLst>
              <a:ext uri="{FF2B5EF4-FFF2-40B4-BE49-F238E27FC236}">
                <a16:creationId xmlns:a16="http://schemas.microsoft.com/office/drawing/2014/main" id="{8028DE23-1F81-C20A-7079-0089FE5A2010}"/>
              </a:ext>
            </a:extLst>
          </p:cNvPr>
          <p:cNvSpPr txBox="1"/>
          <p:nvPr/>
        </p:nvSpPr>
        <p:spPr>
          <a:xfrm>
            <a:off x="3419616" y="4471804"/>
            <a:ext cx="18020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1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tr Light" panose="00000400000000000000" pitchFamily="2" charset="-34"/>
                <a:cs typeface="Mitr Light" panose="00000400000000000000" pitchFamily="2" charset="-34"/>
              </a:rPr>
              <a:t>โรงเรียนบ้านนาแก้วประชารัฐ</a:t>
            </a:r>
            <a:endParaRPr lang="en-TH" sz="11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itr Light" panose="00000400000000000000" pitchFamily="2" charset="-34"/>
              <a:cs typeface="Mitr Light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04933315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</TotalTime>
  <Words>454</Words>
  <Application>Microsoft Office PowerPoint</Application>
  <PresentationFormat>กระดาษ A4 (210x297 มม.)</PresentationFormat>
  <Paragraphs>48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8" baseType="lpstr">
      <vt:lpstr>Calibri Light</vt:lpstr>
      <vt:lpstr>Calibri</vt:lpstr>
      <vt:lpstr>Mitr</vt:lpstr>
      <vt:lpstr>Arial</vt:lpstr>
      <vt:lpstr>Mitr Light</vt:lpstr>
      <vt:lpstr>ธีมของ Office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sombat siriwongkhruea</dc:creator>
  <cp:lastModifiedBy>ชยุตพงศ์ ชัยแก้ว</cp:lastModifiedBy>
  <cp:revision>5</cp:revision>
  <dcterms:created xsi:type="dcterms:W3CDTF">2023-06-05T22:59:17Z</dcterms:created>
  <dcterms:modified xsi:type="dcterms:W3CDTF">2024-05-22T12:43:30Z</dcterms:modified>
</cp:coreProperties>
</file>