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84" r:id="rId1"/>
  </p:sldMasterIdLst>
  <p:sldIdLst>
    <p:sldId id="256" r:id="rId2"/>
    <p:sldId id="258" r:id="rId3"/>
  </p:sldIdLst>
  <p:sldSz cx="9906000" cy="6858000" type="A4"/>
  <p:notesSz cx="6858000" cy="9144000"/>
  <p:embeddedFontLst>
    <p:embeddedFont>
      <p:font typeface="Calibri" panose="020F0502020204030204" pitchFamily="34" charset="0"/>
      <p:regular r:id="rId4"/>
      <p:bold r:id="rId5"/>
      <p:italic r:id="rId6"/>
      <p:boldItalic r:id="rId7"/>
    </p:embeddedFont>
    <p:embeddedFont>
      <p:font typeface="Calibri Light" panose="020F0302020204030204" pitchFamily="34" charset="0"/>
      <p:regular r:id="rId8"/>
      <p:italic r:id="rId9"/>
    </p:embeddedFont>
    <p:embeddedFont>
      <p:font typeface="Mitr" panose="00000500000000000000" pitchFamily="2" charset="-34"/>
      <p:regular r:id="rId10"/>
      <p:bold r:id="rId11"/>
    </p:embeddedFont>
    <p:embeddedFont>
      <p:font typeface="Mitr Light" panose="00000400000000000000" pitchFamily="2" charset="-34"/>
      <p:regular r:id="rId12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5400"/>
    <a:srgbClr val="006600"/>
    <a:srgbClr val="476D2D"/>
    <a:srgbClr val="F69326"/>
    <a:srgbClr val="EC800A"/>
    <a:srgbClr val="FCD8BA"/>
    <a:srgbClr val="EC0A6B"/>
    <a:srgbClr val="F63889"/>
    <a:srgbClr val="FCBAD6"/>
    <a:srgbClr val="8037B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80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1302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5.fntdata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font" Target="fonts/font4.fntdata"/><Relationship Id="rId12" Type="http://schemas.openxmlformats.org/officeDocument/2006/relationships/font" Target="fonts/font9.fntdata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3.fntdata"/><Relationship Id="rId11" Type="http://schemas.openxmlformats.org/officeDocument/2006/relationships/font" Target="fonts/font8.fntdata"/><Relationship Id="rId5" Type="http://schemas.openxmlformats.org/officeDocument/2006/relationships/font" Target="fonts/font2.fntdata"/><Relationship Id="rId15" Type="http://schemas.openxmlformats.org/officeDocument/2006/relationships/theme" Target="theme/theme1.xml"/><Relationship Id="rId10" Type="http://schemas.openxmlformats.org/officeDocument/2006/relationships/font" Target="fonts/font7.fntdata"/><Relationship Id="rId4" Type="http://schemas.openxmlformats.org/officeDocument/2006/relationships/font" Target="fonts/font1.fntdata"/><Relationship Id="rId9" Type="http://schemas.openxmlformats.org/officeDocument/2006/relationships/font" Target="fonts/font6.fntdata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สไลด์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203AD08C-B2D7-4250-26C2-1BB71330F52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38250" y="1122363"/>
            <a:ext cx="7429500" cy="2387600"/>
          </a:xfrm>
        </p:spPr>
        <p:txBody>
          <a:bodyPr anchor="b"/>
          <a:lstStyle>
            <a:lvl1pPr algn="ctr">
              <a:defRPr sz="4875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  <a:endParaRPr lang="en-US"/>
          </a:p>
        </p:txBody>
      </p:sp>
      <p:sp>
        <p:nvSpPr>
          <p:cNvPr id="3" name="ชื่อเรื่องรอง 2">
            <a:extLst>
              <a:ext uri="{FF2B5EF4-FFF2-40B4-BE49-F238E27FC236}">
                <a16:creationId xmlns:a16="http://schemas.microsoft.com/office/drawing/2014/main" id="{D13AD76C-4BF3-74BB-9D48-BBC843A518E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</p:spPr>
        <p:txBody>
          <a:bodyPr/>
          <a:lstStyle>
            <a:lvl1pPr marL="0" indent="0" algn="ctr">
              <a:buNone/>
              <a:defRPr sz="1950"/>
            </a:lvl1pPr>
            <a:lvl2pPr marL="371475" indent="0" algn="ctr">
              <a:buNone/>
              <a:defRPr sz="1625"/>
            </a:lvl2pPr>
            <a:lvl3pPr marL="742950" indent="0" algn="ctr">
              <a:buNone/>
              <a:defRPr sz="1463"/>
            </a:lvl3pPr>
            <a:lvl4pPr marL="1114425" indent="0" algn="ctr">
              <a:buNone/>
              <a:defRPr sz="1300"/>
            </a:lvl4pPr>
            <a:lvl5pPr marL="1485900" indent="0" algn="ctr">
              <a:buNone/>
              <a:defRPr sz="1300"/>
            </a:lvl5pPr>
            <a:lvl6pPr marL="1857375" indent="0" algn="ctr">
              <a:buNone/>
              <a:defRPr sz="1300"/>
            </a:lvl6pPr>
            <a:lvl7pPr marL="2228850" indent="0" algn="ctr">
              <a:buNone/>
              <a:defRPr sz="1300"/>
            </a:lvl7pPr>
            <a:lvl8pPr marL="2600325" indent="0" algn="ctr">
              <a:buNone/>
              <a:defRPr sz="1300"/>
            </a:lvl8pPr>
            <a:lvl9pPr marL="2971800" indent="0" algn="ctr">
              <a:buNone/>
              <a:defRPr sz="1300"/>
            </a:lvl9pPr>
          </a:lstStyle>
          <a:p>
            <a:r>
              <a:rPr lang="th-TH"/>
              <a:t>คลิกเพื่อแก้ไขสไตล์ชื่อเรื่องรองต้นแบบ</a:t>
            </a:r>
            <a:endParaRPr lang="en-US"/>
          </a:p>
        </p:txBody>
      </p:sp>
      <p:sp>
        <p:nvSpPr>
          <p:cNvPr id="4" name="ตัวแทนวันที่ 3">
            <a:extLst>
              <a:ext uri="{FF2B5EF4-FFF2-40B4-BE49-F238E27FC236}">
                <a16:creationId xmlns:a16="http://schemas.microsoft.com/office/drawing/2014/main" id="{D23F9EFD-3F8D-CEAA-F999-F5D7D69C90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3D9C30-9B79-41ED-8AE0-B9F965881304}" type="datetimeFigureOut">
              <a:rPr lang="en-US" smtClean="0"/>
              <a:t>10/28/2023</a:t>
            </a:fld>
            <a:endParaRPr lang="en-US"/>
          </a:p>
        </p:txBody>
      </p:sp>
      <p:sp>
        <p:nvSpPr>
          <p:cNvPr id="5" name="ตัวแทนท้ายกระดาษ 4">
            <a:extLst>
              <a:ext uri="{FF2B5EF4-FFF2-40B4-BE49-F238E27FC236}">
                <a16:creationId xmlns:a16="http://schemas.microsoft.com/office/drawing/2014/main" id="{35613646-F8E0-C055-EA14-D215AE20F3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ตัวแทนหมายเลขสไลด์ 5">
            <a:extLst>
              <a:ext uri="{FF2B5EF4-FFF2-40B4-BE49-F238E27FC236}">
                <a16:creationId xmlns:a16="http://schemas.microsoft.com/office/drawing/2014/main" id="{7E5B9154-E82D-7060-0FA2-6A5564F52A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1F417E-B318-4954-99F3-BC0E64EEE0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58012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BA34527D-375A-E501-2516-AAEFD522D6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/>
          </a:p>
        </p:txBody>
      </p:sp>
      <p:sp>
        <p:nvSpPr>
          <p:cNvPr id="3" name="ตัวแทนข้อความแนวตั้ง 2">
            <a:extLst>
              <a:ext uri="{FF2B5EF4-FFF2-40B4-BE49-F238E27FC236}">
                <a16:creationId xmlns:a16="http://schemas.microsoft.com/office/drawing/2014/main" id="{AAA17414-0868-3CF1-C78C-5D604B88BDE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/>
          </a:p>
        </p:txBody>
      </p:sp>
      <p:sp>
        <p:nvSpPr>
          <p:cNvPr id="4" name="ตัวแทนวันที่ 3">
            <a:extLst>
              <a:ext uri="{FF2B5EF4-FFF2-40B4-BE49-F238E27FC236}">
                <a16:creationId xmlns:a16="http://schemas.microsoft.com/office/drawing/2014/main" id="{0DA24E7A-847C-614C-A7F0-B69AEA6BEC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3D9C30-9B79-41ED-8AE0-B9F965881304}" type="datetimeFigureOut">
              <a:rPr lang="en-US" smtClean="0"/>
              <a:t>10/28/2023</a:t>
            </a:fld>
            <a:endParaRPr lang="en-US"/>
          </a:p>
        </p:txBody>
      </p:sp>
      <p:sp>
        <p:nvSpPr>
          <p:cNvPr id="5" name="ตัวแทนท้ายกระดาษ 4">
            <a:extLst>
              <a:ext uri="{FF2B5EF4-FFF2-40B4-BE49-F238E27FC236}">
                <a16:creationId xmlns:a16="http://schemas.microsoft.com/office/drawing/2014/main" id="{F2FF9B2D-E95B-C6DA-5E3A-62DD7283B1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ตัวแทนหมายเลขสไลด์ 5">
            <a:extLst>
              <a:ext uri="{FF2B5EF4-FFF2-40B4-BE49-F238E27FC236}">
                <a16:creationId xmlns:a16="http://schemas.microsoft.com/office/drawing/2014/main" id="{0600A89A-2D27-0464-CD4C-F661FDF7D1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1F417E-B318-4954-99F3-BC0E64EEE0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54728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>
            <a:extLst>
              <a:ext uri="{FF2B5EF4-FFF2-40B4-BE49-F238E27FC236}">
                <a16:creationId xmlns:a16="http://schemas.microsoft.com/office/drawing/2014/main" id="{453BCDBA-BD53-3399-4586-049ACFD653D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7088981" y="365125"/>
            <a:ext cx="2135981" cy="5811838"/>
          </a:xfrm>
        </p:spPr>
        <p:txBody>
          <a:bodyPr vert="eaVert"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/>
          </a:p>
        </p:txBody>
      </p:sp>
      <p:sp>
        <p:nvSpPr>
          <p:cNvPr id="3" name="ตัวแทนข้อความแนวตั้ง 2">
            <a:extLst>
              <a:ext uri="{FF2B5EF4-FFF2-40B4-BE49-F238E27FC236}">
                <a16:creationId xmlns:a16="http://schemas.microsoft.com/office/drawing/2014/main" id="{4427DD9A-A2BA-6655-339E-5FF3EAD4EC0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81037" y="365125"/>
            <a:ext cx="6284119" cy="5811838"/>
          </a:xfrm>
        </p:spPr>
        <p:txBody>
          <a:bodyPr vert="eaVert"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/>
          </a:p>
        </p:txBody>
      </p:sp>
      <p:sp>
        <p:nvSpPr>
          <p:cNvPr id="4" name="ตัวแทนวันที่ 3">
            <a:extLst>
              <a:ext uri="{FF2B5EF4-FFF2-40B4-BE49-F238E27FC236}">
                <a16:creationId xmlns:a16="http://schemas.microsoft.com/office/drawing/2014/main" id="{63BD2327-22F9-D624-D9C3-7789D7F3B8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3D9C30-9B79-41ED-8AE0-B9F965881304}" type="datetimeFigureOut">
              <a:rPr lang="en-US" smtClean="0"/>
              <a:t>10/28/2023</a:t>
            </a:fld>
            <a:endParaRPr lang="en-US"/>
          </a:p>
        </p:txBody>
      </p:sp>
      <p:sp>
        <p:nvSpPr>
          <p:cNvPr id="5" name="ตัวแทนท้ายกระดาษ 4">
            <a:extLst>
              <a:ext uri="{FF2B5EF4-FFF2-40B4-BE49-F238E27FC236}">
                <a16:creationId xmlns:a16="http://schemas.microsoft.com/office/drawing/2014/main" id="{1D0FFE2A-2E5D-F427-47F4-2C70ED444B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ตัวแทนหมายเลขสไลด์ 5">
            <a:extLst>
              <a:ext uri="{FF2B5EF4-FFF2-40B4-BE49-F238E27FC236}">
                <a16:creationId xmlns:a16="http://schemas.microsoft.com/office/drawing/2014/main" id="{308CF3BF-AD25-239A-541D-236238DA99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1F417E-B318-4954-99F3-BC0E64EEE0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44317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F3E6C9C9-CEFE-FEE6-8C61-A96BA59FC3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/>
          </a:p>
        </p:txBody>
      </p:sp>
      <p:sp>
        <p:nvSpPr>
          <p:cNvPr id="3" name="ตัวแทนเนื้อหา 2">
            <a:extLst>
              <a:ext uri="{FF2B5EF4-FFF2-40B4-BE49-F238E27FC236}">
                <a16:creationId xmlns:a16="http://schemas.microsoft.com/office/drawing/2014/main" id="{E84BA289-B375-D1F7-A501-3F5C5E9D0D6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/>
          </a:p>
        </p:txBody>
      </p:sp>
      <p:sp>
        <p:nvSpPr>
          <p:cNvPr id="4" name="ตัวแทนวันที่ 3">
            <a:extLst>
              <a:ext uri="{FF2B5EF4-FFF2-40B4-BE49-F238E27FC236}">
                <a16:creationId xmlns:a16="http://schemas.microsoft.com/office/drawing/2014/main" id="{DC4A996A-970D-BBAC-CC40-7A73F547DA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3D9C30-9B79-41ED-8AE0-B9F965881304}" type="datetimeFigureOut">
              <a:rPr lang="en-US" smtClean="0"/>
              <a:t>10/28/2023</a:t>
            </a:fld>
            <a:endParaRPr lang="en-US"/>
          </a:p>
        </p:txBody>
      </p:sp>
      <p:sp>
        <p:nvSpPr>
          <p:cNvPr id="5" name="ตัวแทนท้ายกระดาษ 4">
            <a:extLst>
              <a:ext uri="{FF2B5EF4-FFF2-40B4-BE49-F238E27FC236}">
                <a16:creationId xmlns:a16="http://schemas.microsoft.com/office/drawing/2014/main" id="{01671B73-2F58-AA40-88B1-CF2F09E14A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ตัวแทนหมายเลขสไลด์ 5">
            <a:extLst>
              <a:ext uri="{FF2B5EF4-FFF2-40B4-BE49-F238E27FC236}">
                <a16:creationId xmlns:a16="http://schemas.microsoft.com/office/drawing/2014/main" id="{B3EE1795-375D-02E1-5130-D27D8219B3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1F417E-B318-4954-99F3-BC0E64EEE0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69833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0C537478-DA7E-D697-9DB1-64F53E2ED6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5878" y="1709739"/>
            <a:ext cx="8543925" cy="2852737"/>
          </a:xfrm>
        </p:spPr>
        <p:txBody>
          <a:bodyPr anchor="b"/>
          <a:lstStyle>
            <a:lvl1pPr>
              <a:defRPr sz="4875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  <a:endParaRPr lang="en-US"/>
          </a:p>
        </p:txBody>
      </p:sp>
      <p:sp>
        <p:nvSpPr>
          <p:cNvPr id="3" name="ตัวแทนข้อความ 2">
            <a:extLst>
              <a:ext uri="{FF2B5EF4-FFF2-40B4-BE49-F238E27FC236}">
                <a16:creationId xmlns:a16="http://schemas.microsoft.com/office/drawing/2014/main" id="{CE054240-EC43-92A3-3DEC-366BA8F6120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75878" y="4589464"/>
            <a:ext cx="8543925" cy="1500187"/>
          </a:xfrm>
        </p:spPr>
        <p:txBody>
          <a:bodyPr/>
          <a:lstStyle>
            <a:lvl1pPr marL="0" indent="0">
              <a:buNone/>
              <a:defRPr sz="1950">
                <a:solidFill>
                  <a:schemeClr val="tx1">
                    <a:tint val="75000"/>
                  </a:schemeClr>
                </a:solidFill>
              </a:defRPr>
            </a:lvl1pPr>
            <a:lvl2pPr marL="371475" indent="0">
              <a:buNone/>
              <a:defRPr sz="1625">
                <a:solidFill>
                  <a:schemeClr val="tx1">
                    <a:tint val="75000"/>
                  </a:schemeClr>
                </a:solidFill>
              </a:defRPr>
            </a:lvl2pPr>
            <a:lvl3pPr marL="742950" indent="0">
              <a:buNone/>
              <a:defRPr sz="1463">
                <a:solidFill>
                  <a:schemeClr val="tx1">
                    <a:tint val="75000"/>
                  </a:schemeClr>
                </a:solidFill>
              </a:defRPr>
            </a:lvl3pPr>
            <a:lvl4pPr marL="1114425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4pPr>
            <a:lvl5pPr marL="1485900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5pPr>
            <a:lvl6pPr marL="1857375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6pPr>
            <a:lvl7pPr marL="2228850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7pPr>
            <a:lvl8pPr marL="2600325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8pPr>
            <a:lvl9pPr marL="2971800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4" name="ตัวแทนวันที่ 3">
            <a:extLst>
              <a:ext uri="{FF2B5EF4-FFF2-40B4-BE49-F238E27FC236}">
                <a16:creationId xmlns:a16="http://schemas.microsoft.com/office/drawing/2014/main" id="{BC35DDC9-8A77-844E-EC65-CA6951C145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3D9C30-9B79-41ED-8AE0-B9F965881304}" type="datetimeFigureOut">
              <a:rPr lang="en-US" smtClean="0"/>
              <a:t>10/28/2023</a:t>
            </a:fld>
            <a:endParaRPr lang="en-US"/>
          </a:p>
        </p:txBody>
      </p:sp>
      <p:sp>
        <p:nvSpPr>
          <p:cNvPr id="5" name="ตัวแทนท้ายกระดาษ 4">
            <a:extLst>
              <a:ext uri="{FF2B5EF4-FFF2-40B4-BE49-F238E27FC236}">
                <a16:creationId xmlns:a16="http://schemas.microsoft.com/office/drawing/2014/main" id="{65CD122B-73BD-AC6E-94E4-1977A89735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ตัวแทนหมายเลขสไลด์ 5">
            <a:extLst>
              <a:ext uri="{FF2B5EF4-FFF2-40B4-BE49-F238E27FC236}">
                <a16:creationId xmlns:a16="http://schemas.microsoft.com/office/drawing/2014/main" id="{8BA77589-E800-4AB4-947B-D3D40E5C97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1F417E-B318-4954-99F3-BC0E64EEE0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32886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442B2AC8-9AEC-DE87-7ED1-37B5EDB57F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/>
          </a:p>
        </p:txBody>
      </p:sp>
      <p:sp>
        <p:nvSpPr>
          <p:cNvPr id="3" name="ตัวแทนเนื้อหา 2">
            <a:extLst>
              <a:ext uri="{FF2B5EF4-FFF2-40B4-BE49-F238E27FC236}">
                <a16:creationId xmlns:a16="http://schemas.microsoft.com/office/drawing/2014/main" id="{53FC59AB-02B0-2DF8-03E9-924B137ABED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/>
          </a:p>
        </p:txBody>
      </p:sp>
      <p:sp>
        <p:nvSpPr>
          <p:cNvPr id="4" name="ตัวแทนเนื้อหา 3">
            <a:extLst>
              <a:ext uri="{FF2B5EF4-FFF2-40B4-BE49-F238E27FC236}">
                <a16:creationId xmlns:a16="http://schemas.microsoft.com/office/drawing/2014/main" id="{59ECE010-7B39-FED1-9961-61AC3EB9635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/>
          </a:p>
        </p:txBody>
      </p:sp>
      <p:sp>
        <p:nvSpPr>
          <p:cNvPr id="5" name="ตัวแทนวันที่ 4">
            <a:extLst>
              <a:ext uri="{FF2B5EF4-FFF2-40B4-BE49-F238E27FC236}">
                <a16:creationId xmlns:a16="http://schemas.microsoft.com/office/drawing/2014/main" id="{CB950ACE-0BD8-9B55-67A3-E69E6C6AEA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3D9C30-9B79-41ED-8AE0-B9F965881304}" type="datetimeFigureOut">
              <a:rPr lang="en-US" smtClean="0"/>
              <a:t>10/28/2023</a:t>
            </a:fld>
            <a:endParaRPr lang="en-US"/>
          </a:p>
        </p:txBody>
      </p:sp>
      <p:sp>
        <p:nvSpPr>
          <p:cNvPr id="6" name="ตัวแทนท้ายกระดาษ 5">
            <a:extLst>
              <a:ext uri="{FF2B5EF4-FFF2-40B4-BE49-F238E27FC236}">
                <a16:creationId xmlns:a16="http://schemas.microsoft.com/office/drawing/2014/main" id="{FED4D552-804B-CD11-8425-C22494A987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ตัวแทนหมายเลขสไลด์ 6">
            <a:extLst>
              <a:ext uri="{FF2B5EF4-FFF2-40B4-BE49-F238E27FC236}">
                <a16:creationId xmlns:a16="http://schemas.microsoft.com/office/drawing/2014/main" id="{0D874968-E4C9-3409-33E6-1175380F96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1F417E-B318-4954-99F3-BC0E64EEE0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27838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97792BD9-9BF0-4EF6-F83B-B145576516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2328" y="365126"/>
            <a:ext cx="8543925" cy="1325563"/>
          </a:xfrm>
        </p:spPr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/>
          </a:p>
        </p:txBody>
      </p:sp>
      <p:sp>
        <p:nvSpPr>
          <p:cNvPr id="3" name="ตัวแทนข้อความ 2">
            <a:extLst>
              <a:ext uri="{FF2B5EF4-FFF2-40B4-BE49-F238E27FC236}">
                <a16:creationId xmlns:a16="http://schemas.microsoft.com/office/drawing/2014/main" id="{CBA70C1E-59CC-3D84-4561-51275D901D5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82328" y="1681163"/>
            <a:ext cx="4190702" cy="823912"/>
          </a:xfrm>
        </p:spPr>
        <p:txBody>
          <a:bodyPr anchor="b"/>
          <a:lstStyle>
            <a:lvl1pPr marL="0" indent="0">
              <a:buNone/>
              <a:defRPr sz="1950" b="1"/>
            </a:lvl1pPr>
            <a:lvl2pPr marL="371475" indent="0">
              <a:buNone/>
              <a:defRPr sz="1625" b="1"/>
            </a:lvl2pPr>
            <a:lvl3pPr marL="742950" indent="0">
              <a:buNone/>
              <a:defRPr sz="1463" b="1"/>
            </a:lvl3pPr>
            <a:lvl4pPr marL="1114425" indent="0">
              <a:buNone/>
              <a:defRPr sz="1300" b="1"/>
            </a:lvl4pPr>
            <a:lvl5pPr marL="1485900" indent="0">
              <a:buNone/>
              <a:defRPr sz="1300" b="1"/>
            </a:lvl5pPr>
            <a:lvl6pPr marL="1857375" indent="0">
              <a:buNone/>
              <a:defRPr sz="1300" b="1"/>
            </a:lvl6pPr>
            <a:lvl7pPr marL="2228850" indent="0">
              <a:buNone/>
              <a:defRPr sz="1300" b="1"/>
            </a:lvl7pPr>
            <a:lvl8pPr marL="2600325" indent="0">
              <a:buNone/>
              <a:defRPr sz="1300" b="1"/>
            </a:lvl8pPr>
            <a:lvl9pPr marL="2971800" indent="0">
              <a:buNone/>
              <a:defRPr sz="1300" b="1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4" name="ตัวแทนเนื้อหา 3">
            <a:extLst>
              <a:ext uri="{FF2B5EF4-FFF2-40B4-BE49-F238E27FC236}">
                <a16:creationId xmlns:a16="http://schemas.microsoft.com/office/drawing/2014/main" id="{516333BE-8814-7D19-296E-F8F3A002DE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82328" y="2505075"/>
            <a:ext cx="4190702" cy="3684588"/>
          </a:xfrm>
        </p:spPr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/>
          </a:p>
        </p:txBody>
      </p:sp>
      <p:sp>
        <p:nvSpPr>
          <p:cNvPr id="5" name="ตัวแทนข้อความ 4">
            <a:extLst>
              <a:ext uri="{FF2B5EF4-FFF2-40B4-BE49-F238E27FC236}">
                <a16:creationId xmlns:a16="http://schemas.microsoft.com/office/drawing/2014/main" id="{10B45AE2-4C89-4A3E-2872-E04AFEF9923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1950" b="1"/>
            </a:lvl1pPr>
            <a:lvl2pPr marL="371475" indent="0">
              <a:buNone/>
              <a:defRPr sz="1625" b="1"/>
            </a:lvl2pPr>
            <a:lvl3pPr marL="742950" indent="0">
              <a:buNone/>
              <a:defRPr sz="1463" b="1"/>
            </a:lvl3pPr>
            <a:lvl4pPr marL="1114425" indent="0">
              <a:buNone/>
              <a:defRPr sz="1300" b="1"/>
            </a:lvl4pPr>
            <a:lvl5pPr marL="1485900" indent="0">
              <a:buNone/>
              <a:defRPr sz="1300" b="1"/>
            </a:lvl5pPr>
            <a:lvl6pPr marL="1857375" indent="0">
              <a:buNone/>
              <a:defRPr sz="1300" b="1"/>
            </a:lvl6pPr>
            <a:lvl7pPr marL="2228850" indent="0">
              <a:buNone/>
              <a:defRPr sz="1300" b="1"/>
            </a:lvl7pPr>
            <a:lvl8pPr marL="2600325" indent="0">
              <a:buNone/>
              <a:defRPr sz="1300" b="1"/>
            </a:lvl8pPr>
            <a:lvl9pPr marL="2971800" indent="0">
              <a:buNone/>
              <a:defRPr sz="1300" b="1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6" name="ตัวแทนเนื้อหา 5">
            <a:extLst>
              <a:ext uri="{FF2B5EF4-FFF2-40B4-BE49-F238E27FC236}">
                <a16:creationId xmlns:a16="http://schemas.microsoft.com/office/drawing/2014/main" id="{D42481B7-3F60-0F4A-8C4B-475155AE5B4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/>
          </a:p>
        </p:txBody>
      </p:sp>
      <p:sp>
        <p:nvSpPr>
          <p:cNvPr id="7" name="ตัวแทนวันที่ 6">
            <a:extLst>
              <a:ext uri="{FF2B5EF4-FFF2-40B4-BE49-F238E27FC236}">
                <a16:creationId xmlns:a16="http://schemas.microsoft.com/office/drawing/2014/main" id="{5CF9056E-79D5-1AB0-D7B1-9DBA2B76E6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3D9C30-9B79-41ED-8AE0-B9F965881304}" type="datetimeFigureOut">
              <a:rPr lang="en-US" smtClean="0"/>
              <a:t>10/28/2023</a:t>
            </a:fld>
            <a:endParaRPr lang="en-US"/>
          </a:p>
        </p:txBody>
      </p:sp>
      <p:sp>
        <p:nvSpPr>
          <p:cNvPr id="8" name="ตัวแทนท้ายกระดาษ 7">
            <a:extLst>
              <a:ext uri="{FF2B5EF4-FFF2-40B4-BE49-F238E27FC236}">
                <a16:creationId xmlns:a16="http://schemas.microsoft.com/office/drawing/2014/main" id="{FDC2080E-113A-3820-DB5D-054C3E3596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ตัวแทนหมายเลขสไลด์ 8">
            <a:extLst>
              <a:ext uri="{FF2B5EF4-FFF2-40B4-BE49-F238E27FC236}">
                <a16:creationId xmlns:a16="http://schemas.microsoft.com/office/drawing/2014/main" id="{FDFDBB0D-E8C4-8114-964F-1F9F2BA941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1F417E-B318-4954-99F3-BC0E64EEE0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43870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50BB9D02-0DD5-8960-234D-18E6B53682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/>
          </a:p>
        </p:txBody>
      </p:sp>
      <p:sp>
        <p:nvSpPr>
          <p:cNvPr id="3" name="ตัวแทนวันที่ 2">
            <a:extLst>
              <a:ext uri="{FF2B5EF4-FFF2-40B4-BE49-F238E27FC236}">
                <a16:creationId xmlns:a16="http://schemas.microsoft.com/office/drawing/2014/main" id="{DDE08933-77D7-B464-EA20-2CB5F57F53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3D9C30-9B79-41ED-8AE0-B9F965881304}" type="datetimeFigureOut">
              <a:rPr lang="en-US" smtClean="0"/>
              <a:t>10/28/2023</a:t>
            </a:fld>
            <a:endParaRPr lang="en-US"/>
          </a:p>
        </p:txBody>
      </p:sp>
      <p:sp>
        <p:nvSpPr>
          <p:cNvPr id="4" name="ตัวแทนท้ายกระดาษ 3">
            <a:extLst>
              <a:ext uri="{FF2B5EF4-FFF2-40B4-BE49-F238E27FC236}">
                <a16:creationId xmlns:a16="http://schemas.microsoft.com/office/drawing/2014/main" id="{CEE0B448-296B-84E7-E28F-136DB5AE62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ตัวแทนหมายเลขสไลด์ 4">
            <a:extLst>
              <a:ext uri="{FF2B5EF4-FFF2-40B4-BE49-F238E27FC236}">
                <a16:creationId xmlns:a16="http://schemas.microsoft.com/office/drawing/2014/main" id="{A39E4172-3395-579E-FFBC-D04070A278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1F417E-B318-4954-99F3-BC0E64EEE0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84828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วันที่ 1">
            <a:extLst>
              <a:ext uri="{FF2B5EF4-FFF2-40B4-BE49-F238E27FC236}">
                <a16:creationId xmlns:a16="http://schemas.microsoft.com/office/drawing/2014/main" id="{2DDAB6B2-8009-EA2E-A740-D23A013EFA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3D9C30-9B79-41ED-8AE0-B9F965881304}" type="datetimeFigureOut">
              <a:rPr lang="en-US" smtClean="0"/>
              <a:t>10/28/2023</a:t>
            </a:fld>
            <a:endParaRPr lang="en-US"/>
          </a:p>
        </p:txBody>
      </p:sp>
      <p:sp>
        <p:nvSpPr>
          <p:cNvPr id="3" name="ตัวแทนท้ายกระดาษ 2">
            <a:extLst>
              <a:ext uri="{FF2B5EF4-FFF2-40B4-BE49-F238E27FC236}">
                <a16:creationId xmlns:a16="http://schemas.microsoft.com/office/drawing/2014/main" id="{ADC746E9-FC71-5E7D-B281-B109A7DE17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ตัวแทนหมายเลขสไลด์ 3">
            <a:extLst>
              <a:ext uri="{FF2B5EF4-FFF2-40B4-BE49-F238E27FC236}">
                <a16:creationId xmlns:a16="http://schemas.microsoft.com/office/drawing/2014/main" id="{0DBE405E-D2D0-3753-C59D-C89BB7E7DF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1F417E-B318-4954-99F3-BC0E64EEE0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79452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42AD9D06-11FC-17DB-02F3-65F69E12EF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2600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  <a:endParaRPr lang="en-US"/>
          </a:p>
        </p:txBody>
      </p:sp>
      <p:sp>
        <p:nvSpPr>
          <p:cNvPr id="3" name="ตัวแทนเนื้อหา 2">
            <a:extLst>
              <a:ext uri="{FF2B5EF4-FFF2-40B4-BE49-F238E27FC236}">
                <a16:creationId xmlns:a16="http://schemas.microsoft.com/office/drawing/2014/main" id="{51E044C7-F239-67EC-D8FD-D9FAC07DBA6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11340" y="987426"/>
            <a:ext cx="5014913" cy="4873625"/>
          </a:xfrm>
        </p:spPr>
        <p:txBody>
          <a:bodyPr/>
          <a:lstStyle>
            <a:lvl1pPr>
              <a:defRPr sz="2600"/>
            </a:lvl1pPr>
            <a:lvl2pPr>
              <a:defRPr sz="2275"/>
            </a:lvl2pPr>
            <a:lvl3pPr>
              <a:defRPr sz="1950"/>
            </a:lvl3pPr>
            <a:lvl4pPr>
              <a:defRPr sz="1625"/>
            </a:lvl4pPr>
            <a:lvl5pPr>
              <a:defRPr sz="1625"/>
            </a:lvl5pPr>
            <a:lvl6pPr>
              <a:defRPr sz="1625"/>
            </a:lvl6pPr>
            <a:lvl7pPr>
              <a:defRPr sz="1625"/>
            </a:lvl7pPr>
            <a:lvl8pPr>
              <a:defRPr sz="1625"/>
            </a:lvl8pPr>
            <a:lvl9pPr>
              <a:defRPr sz="1625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/>
          </a:p>
        </p:txBody>
      </p:sp>
      <p:sp>
        <p:nvSpPr>
          <p:cNvPr id="4" name="ตัวแทนข้อความ 3">
            <a:extLst>
              <a:ext uri="{FF2B5EF4-FFF2-40B4-BE49-F238E27FC236}">
                <a16:creationId xmlns:a16="http://schemas.microsoft.com/office/drawing/2014/main" id="{62C7F7CD-87A9-F4F4-9900-94E98EA14BE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300"/>
            </a:lvl1pPr>
            <a:lvl2pPr marL="371475" indent="0">
              <a:buNone/>
              <a:defRPr sz="1138"/>
            </a:lvl2pPr>
            <a:lvl3pPr marL="742950" indent="0">
              <a:buNone/>
              <a:defRPr sz="975"/>
            </a:lvl3pPr>
            <a:lvl4pPr marL="1114425" indent="0">
              <a:buNone/>
              <a:defRPr sz="813"/>
            </a:lvl4pPr>
            <a:lvl5pPr marL="1485900" indent="0">
              <a:buNone/>
              <a:defRPr sz="813"/>
            </a:lvl5pPr>
            <a:lvl6pPr marL="1857375" indent="0">
              <a:buNone/>
              <a:defRPr sz="813"/>
            </a:lvl6pPr>
            <a:lvl7pPr marL="2228850" indent="0">
              <a:buNone/>
              <a:defRPr sz="813"/>
            </a:lvl7pPr>
            <a:lvl8pPr marL="2600325" indent="0">
              <a:buNone/>
              <a:defRPr sz="813"/>
            </a:lvl8pPr>
            <a:lvl9pPr marL="2971800" indent="0">
              <a:buNone/>
              <a:defRPr sz="813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5" name="ตัวแทนวันที่ 4">
            <a:extLst>
              <a:ext uri="{FF2B5EF4-FFF2-40B4-BE49-F238E27FC236}">
                <a16:creationId xmlns:a16="http://schemas.microsoft.com/office/drawing/2014/main" id="{6348301E-5479-BB20-7942-67D0304E90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3D9C30-9B79-41ED-8AE0-B9F965881304}" type="datetimeFigureOut">
              <a:rPr lang="en-US" smtClean="0"/>
              <a:t>10/28/2023</a:t>
            </a:fld>
            <a:endParaRPr lang="en-US"/>
          </a:p>
        </p:txBody>
      </p:sp>
      <p:sp>
        <p:nvSpPr>
          <p:cNvPr id="6" name="ตัวแทนท้ายกระดาษ 5">
            <a:extLst>
              <a:ext uri="{FF2B5EF4-FFF2-40B4-BE49-F238E27FC236}">
                <a16:creationId xmlns:a16="http://schemas.microsoft.com/office/drawing/2014/main" id="{6E632707-8653-B80C-DA97-46B9E8196B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ตัวแทนหมายเลขสไลด์ 6">
            <a:extLst>
              <a:ext uri="{FF2B5EF4-FFF2-40B4-BE49-F238E27FC236}">
                <a16:creationId xmlns:a16="http://schemas.microsoft.com/office/drawing/2014/main" id="{259806C0-3BEF-5EB4-6100-0208AEA4BC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1F417E-B318-4954-99F3-BC0E64EEE0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88492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CEEC905A-41CB-7448-C9AE-134A5BF06A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2600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  <a:endParaRPr lang="en-US"/>
          </a:p>
        </p:txBody>
      </p:sp>
      <p:sp>
        <p:nvSpPr>
          <p:cNvPr id="3" name="ตัวแทนรูปภาพ 2">
            <a:extLst>
              <a:ext uri="{FF2B5EF4-FFF2-40B4-BE49-F238E27FC236}">
                <a16:creationId xmlns:a16="http://schemas.microsoft.com/office/drawing/2014/main" id="{9943EE03-BB52-FC60-F16C-34E53C204D4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4211340" y="987426"/>
            <a:ext cx="5014913" cy="4873625"/>
          </a:xfrm>
        </p:spPr>
        <p:txBody>
          <a:bodyPr/>
          <a:lstStyle>
            <a:lvl1pPr marL="0" indent="0">
              <a:buNone/>
              <a:defRPr sz="2600"/>
            </a:lvl1pPr>
            <a:lvl2pPr marL="371475" indent="0">
              <a:buNone/>
              <a:defRPr sz="2275"/>
            </a:lvl2pPr>
            <a:lvl3pPr marL="742950" indent="0">
              <a:buNone/>
              <a:defRPr sz="1950"/>
            </a:lvl3pPr>
            <a:lvl4pPr marL="1114425" indent="0">
              <a:buNone/>
              <a:defRPr sz="1625"/>
            </a:lvl4pPr>
            <a:lvl5pPr marL="1485900" indent="0">
              <a:buNone/>
              <a:defRPr sz="1625"/>
            </a:lvl5pPr>
            <a:lvl6pPr marL="1857375" indent="0">
              <a:buNone/>
              <a:defRPr sz="1625"/>
            </a:lvl6pPr>
            <a:lvl7pPr marL="2228850" indent="0">
              <a:buNone/>
              <a:defRPr sz="1625"/>
            </a:lvl7pPr>
            <a:lvl8pPr marL="2600325" indent="0">
              <a:buNone/>
              <a:defRPr sz="1625"/>
            </a:lvl8pPr>
            <a:lvl9pPr marL="2971800" indent="0">
              <a:buNone/>
              <a:defRPr sz="1625"/>
            </a:lvl9pPr>
          </a:lstStyle>
          <a:p>
            <a:endParaRPr lang="en-US"/>
          </a:p>
        </p:txBody>
      </p:sp>
      <p:sp>
        <p:nvSpPr>
          <p:cNvPr id="4" name="ตัวแทนข้อความ 3">
            <a:extLst>
              <a:ext uri="{FF2B5EF4-FFF2-40B4-BE49-F238E27FC236}">
                <a16:creationId xmlns:a16="http://schemas.microsoft.com/office/drawing/2014/main" id="{8736AC67-8137-EE2F-11C6-113C90C8A82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300"/>
            </a:lvl1pPr>
            <a:lvl2pPr marL="371475" indent="0">
              <a:buNone/>
              <a:defRPr sz="1138"/>
            </a:lvl2pPr>
            <a:lvl3pPr marL="742950" indent="0">
              <a:buNone/>
              <a:defRPr sz="975"/>
            </a:lvl3pPr>
            <a:lvl4pPr marL="1114425" indent="0">
              <a:buNone/>
              <a:defRPr sz="813"/>
            </a:lvl4pPr>
            <a:lvl5pPr marL="1485900" indent="0">
              <a:buNone/>
              <a:defRPr sz="813"/>
            </a:lvl5pPr>
            <a:lvl6pPr marL="1857375" indent="0">
              <a:buNone/>
              <a:defRPr sz="813"/>
            </a:lvl6pPr>
            <a:lvl7pPr marL="2228850" indent="0">
              <a:buNone/>
              <a:defRPr sz="813"/>
            </a:lvl7pPr>
            <a:lvl8pPr marL="2600325" indent="0">
              <a:buNone/>
              <a:defRPr sz="813"/>
            </a:lvl8pPr>
            <a:lvl9pPr marL="2971800" indent="0">
              <a:buNone/>
              <a:defRPr sz="813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5" name="ตัวแทนวันที่ 4">
            <a:extLst>
              <a:ext uri="{FF2B5EF4-FFF2-40B4-BE49-F238E27FC236}">
                <a16:creationId xmlns:a16="http://schemas.microsoft.com/office/drawing/2014/main" id="{2A30DA9A-5465-DB90-E15D-7C6B931533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3D9C30-9B79-41ED-8AE0-B9F965881304}" type="datetimeFigureOut">
              <a:rPr lang="en-US" smtClean="0"/>
              <a:t>10/28/2023</a:t>
            </a:fld>
            <a:endParaRPr lang="en-US"/>
          </a:p>
        </p:txBody>
      </p:sp>
      <p:sp>
        <p:nvSpPr>
          <p:cNvPr id="6" name="ตัวแทนท้ายกระดาษ 5">
            <a:extLst>
              <a:ext uri="{FF2B5EF4-FFF2-40B4-BE49-F238E27FC236}">
                <a16:creationId xmlns:a16="http://schemas.microsoft.com/office/drawing/2014/main" id="{B5FB6606-E50E-9FA6-957A-1AE4E784F2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ตัวแทนหมายเลขสไลด์ 6">
            <a:extLst>
              <a:ext uri="{FF2B5EF4-FFF2-40B4-BE49-F238E27FC236}">
                <a16:creationId xmlns:a16="http://schemas.microsoft.com/office/drawing/2014/main" id="{09283991-FB10-1B98-401B-6B2AE95B3D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1F417E-B318-4954-99F3-BC0E64EEE0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592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ชื่อเรื่อง 1">
            <a:extLst>
              <a:ext uri="{FF2B5EF4-FFF2-40B4-BE49-F238E27FC236}">
                <a16:creationId xmlns:a16="http://schemas.microsoft.com/office/drawing/2014/main" id="{8A7F612C-65BE-FB4C-C142-D89D89C7DE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1038" y="365126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/>
          </a:p>
        </p:txBody>
      </p:sp>
      <p:sp>
        <p:nvSpPr>
          <p:cNvPr id="3" name="ตัวแทนข้อความ 2">
            <a:extLst>
              <a:ext uri="{FF2B5EF4-FFF2-40B4-BE49-F238E27FC236}">
                <a16:creationId xmlns:a16="http://schemas.microsoft.com/office/drawing/2014/main" id="{07430951-CC8E-A1EA-8AC9-9AE2B7B0AFC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/>
          </a:p>
        </p:txBody>
      </p:sp>
      <p:sp>
        <p:nvSpPr>
          <p:cNvPr id="4" name="ตัวแทนวันที่ 3">
            <a:extLst>
              <a:ext uri="{FF2B5EF4-FFF2-40B4-BE49-F238E27FC236}">
                <a16:creationId xmlns:a16="http://schemas.microsoft.com/office/drawing/2014/main" id="{AF746502-168A-11BD-0296-F507657546A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81038" y="6356351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3D9C30-9B79-41ED-8AE0-B9F965881304}" type="datetimeFigureOut">
              <a:rPr lang="en-US" smtClean="0"/>
              <a:t>10/28/2023</a:t>
            </a:fld>
            <a:endParaRPr lang="en-US"/>
          </a:p>
        </p:txBody>
      </p:sp>
      <p:sp>
        <p:nvSpPr>
          <p:cNvPr id="5" name="ตัวแทนท้ายกระดาษ 4">
            <a:extLst>
              <a:ext uri="{FF2B5EF4-FFF2-40B4-BE49-F238E27FC236}">
                <a16:creationId xmlns:a16="http://schemas.microsoft.com/office/drawing/2014/main" id="{20874306-DB2C-8558-8C0E-273B009D5B7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281363" y="6356351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ตัวแทนหมายเลขสไลด์ 5">
            <a:extLst>
              <a:ext uri="{FF2B5EF4-FFF2-40B4-BE49-F238E27FC236}">
                <a16:creationId xmlns:a16="http://schemas.microsoft.com/office/drawing/2014/main" id="{3CFF85F2-4C9F-02F5-F3CA-ECC33CBF8C2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996113" y="6356351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1F417E-B318-4954-99F3-BC0E64EEE0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87728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742950" rtl="0" eaLnBrk="1" latinLnBrk="0" hangingPunct="1">
        <a:lnSpc>
          <a:spcPct val="90000"/>
        </a:lnSpc>
        <a:spcBef>
          <a:spcPct val="0"/>
        </a:spcBef>
        <a:buNone/>
        <a:defRPr sz="357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85738" indent="-185738" algn="l" defTabSz="742950" rtl="0" eaLnBrk="1" latinLnBrk="0" hangingPunct="1">
        <a:lnSpc>
          <a:spcPct val="90000"/>
        </a:lnSpc>
        <a:spcBef>
          <a:spcPts val="813"/>
        </a:spcBef>
        <a:buFont typeface="Arial" panose="020B0604020202020204" pitchFamily="34" charset="0"/>
        <a:buChar char="•"/>
        <a:defRPr sz="2275" kern="12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185738" algn="l" defTabSz="742950" rtl="0" eaLnBrk="1" latinLnBrk="0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950" kern="1200">
          <a:solidFill>
            <a:schemeClr val="tx1"/>
          </a:solidFill>
          <a:latin typeface="+mn-lt"/>
          <a:ea typeface="+mn-ea"/>
          <a:cs typeface="+mn-cs"/>
        </a:defRPr>
      </a:lvl2pPr>
      <a:lvl3pPr marL="928688" indent="-185738" algn="l" defTabSz="742950" rtl="0" eaLnBrk="1" latinLnBrk="0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625" kern="1200">
          <a:solidFill>
            <a:schemeClr val="tx1"/>
          </a:solidFill>
          <a:latin typeface="+mn-lt"/>
          <a:ea typeface="+mn-ea"/>
          <a:cs typeface="+mn-cs"/>
        </a:defRPr>
      </a:lvl3pPr>
      <a:lvl4pPr marL="1300163" indent="-185738" algn="l" defTabSz="742950" rtl="0" eaLnBrk="1" latinLnBrk="0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463" kern="1200">
          <a:solidFill>
            <a:schemeClr val="tx1"/>
          </a:solidFill>
          <a:latin typeface="+mn-lt"/>
          <a:ea typeface="+mn-ea"/>
          <a:cs typeface="+mn-cs"/>
        </a:defRPr>
      </a:lvl4pPr>
      <a:lvl5pPr marL="1671638" indent="-185738" algn="l" defTabSz="742950" rtl="0" eaLnBrk="1" latinLnBrk="0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463" kern="1200">
          <a:solidFill>
            <a:schemeClr val="tx1"/>
          </a:solidFill>
          <a:latin typeface="+mn-lt"/>
          <a:ea typeface="+mn-ea"/>
          <a:cs typeface="+mn-cs"/>
        </a:defRPr>
      </a:lvl5pPr>
      <a:lvl6pPr marL="2043113" indent="-185738" algn="l" defTabSz="742950" rtl="0" eaLnBrk="1" latinLnBrk="0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463" kern="1200">
          <a:solidFill>
            <a:schemeClr val="tx1"/>
          </a:solidFill>
          <a:latin typeface="+mn-lt"/>
          <a:ea typeface="+mn-ea"/>
          <a:cs typeface="+mn-cs"/>
        </a:defRPr>
      </a:lvl6pPr>
      <a:lvl7pPr marL="2414588" indent="-185738" algn="l" defTabSz="742950" rtl="0" eaLnBrk="1" latinLnBrk="0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463" kern="1200">
          <a:solidFill>
            <a:schemeClr val="tx1"/>
          </a:solidFill>
          <a:latin typeface="+mn-lt"/>
          <a:ea typeface="+mn-ea"/>
          <a:cs typeface="+mn-cs"/>
        </a:defRPr>
      </a:lvl7pPr>
      <a:lvl8pPr marL="2786063" indent="-185738" algn="l" defTabSz="742950" rtl="0" eaLnBrk="1" latinLnBrk="0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463" kern="1200">
          <a:solidFill>
            <a:schemeClr val="tx1"/>
          </a:solidFill>
          <a:latin typeface="+mn-lt"/>
          <a:ea typeface="+mn-ea"/>
          <a:cs typeface="+mn-cs"/>
        </a:defRPr>
      </a:lvl8pPr>
      <a:lvl9pPr marL="3157538" indent="-185738" algn="l" defTabSz="742950" rtl="0" eaLnBrk="1" latinLnBrk="0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46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1pPr>
      <a:lvl2pPr marL="371475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2pPr>
      <a:lvl3pPr marL="742950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3pPr>
      <a:lvl4pPr marL="1114425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4pPr>
      <a:lvl5pPr marL="1485900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5pPr>
      <a:lvl6pPr marL="1857375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7pPr>
      <a:lvl8pPr marL="2600325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8pPr>
      <a:lvl9pPr marL="2971800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66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กล่องข้อความ 23">
            <a:extLst>
              <a:ext uri="{FF2B5EF4-FFF2-40B4-BE49-F238E27FC236}">
                <a16:creationId xmlns:a16="http://schemas.microsoft.com/office/drawing/2014/main" id="{CA99873F-65F4-D915-EE78-E3FC72BDD649}"/>
              </a:ext>
            </a:extLst>
          </p:cNvPr>
          <p:cNvSpPr txBox="1"/>
          <p:nvPr/>
        </p:nvSpPr>
        <p:spPr>
          <a:xfrm>
            <a:off x="495761" y="390112"/>
            <a:ext cx="9112786" cy="67010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800" b="0" i="0" u="none" strike="noStrike" kern="1200" cap="none" spc="0" normalizeH="0" baseline="0" noProof="0" dirty="0">
                <a:ln>
                  <a:noFill/>
                </a:ln>
                <a:solidFill>
                  <a:srgbClr val="005400"/>
                </a:solidFill>
                <a:effectLst/>
                <a:uLnTx/>
                <a:uFillTx/>
                <a:latin typeface="Mitr Light" panose="00000400000000000000" pitchFamily="2" charset="-34"/>
                <a:ea typeface="+mn-ea"/>
                <a:cs typeface="Mitr Light" panose="00000400000000000000" pitchFamily="2" charset="-34"/>
              </a:rPr>
              <a:t>อาหารกลางวัน อาหารกลางวัน อาหารกลางวัน อาหารกลางวันอาหารกลางวัน อาหารกลางวัน อาหารกลางวัน อาหารกลางวัน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005400"/>
              </a:solidFill>
              <a:effectLst/>
              <a:uLnTx/>
              <a:uFillTx/>
              <a:latin typeface="Mitr Light" panose="00000400000000000000" pitchFamily="2" charset="-34"/>
              <a:ea typeface="+mn-ea"/>
              <a:cs typeface="Mitr Light" panose="00000400000000000000" pitchFamily="2" charset="-34"/>
            </a:endParaRPr>
          </a:p>
          <a:p>
            <a:pPr marL="0" marR="0" lvl="0" indent="0" algn="l" defTabSz="914400" rtl="0" eaLnBrk="1" fontAlgn="auto" latinLnBrk="0" hangingPunct="1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800" b="0" i="0" u="none" strike="noStrike" kern="1200" cap="none" spc="0" normalizeH="0" baseline="0" noProof="0" dirty="0">
                <a:ln>
                  <a:noFill/>
                </a:ln>
                <a:solidFill>
                  <a:srgbClr val="005400"/>
                </a:solidFill>
                <a:effectLst/>
                <a:uLnTx/>
                <a:uFillTx/>
                <a:latin typeface="Mitr Light" panose="00000400000000000000" pitchFamily="2" charset="-34"/>
                <a:ea typeface="+mn-ea"/>
                <a:cs typeface="Mitr Light" panose="00000400000000000000" pitchFamily="2" charset="-34"/>
              </a:rPr>
              <a:t>อาหารกลางวัน อาหารกลางวัน อาหารกลางวัน อาหารกลางวัน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005400"/>
              </a:solidFill>
              <a:effectLst/>
              <a:uLnTx/>
              <a:uFillTx/>
              <a:latin typeface="Mitr Light" panose="00000400000000000000" pitchFamily="2" charset="-34"/>
              <a:ea typeface="+mn-ea"/>
              <a:cs typeface="Mitr Light" panose="00000400000000000000" pitchFamily="2" charset="-34"/>
            </a:endParaRPr>
          </a:p>
          <a:p>
            <a:pPr marL="0" marR="0" lvl="0" indent="0" algn="l" defTabSz="914400" rtl="0" eaLnBrk="1" fontAlgn="auto" latinLnBrk="0" hangingPunct="1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800" b="0" i="0" u="none" strike="noStrike" kern="1200" cap="none" spc="0" normalizeH="0" baseline="0" noProof="0" dirty="0">
                <a:ln>
                  <a:noFill/>
                </a:ln>
                <a:solidFill>
                  <a:srgbClr val="005400"/>
                </a:solidFill>
                <a:effectLst/>
                <a:uLnTx/>
                <a:uFillTx/>
                <a:latin typeface="Mitr Light" panose="00000400000000000000" pitchFamily="2" charset="-34"/>
                <a:ea typeface="+mn-ea"/>
                <a:cs typeface="Mitr Light" panose="00000400000000000000" pitchFamily="2" charset="-34"/>
              </a:rPr>
              <a:t>อาหารกลางวัน อาหารกลางวัน อาหารกลางวัน อาหารกลางวัน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005400"/>
              </a:solidFill>
              <a:effectLst/>
              <a:uLnTx/>
              <a:uFillTx/>
              <a:latin typeface="Mitr Light" panose="00000400000000000000" pitchFamily="2" charset="-34"/>
              <a:ea typeface="+mn-ea"/>
              <a:cs typeface="Mitr Light" panose="00000400000000000000" pitchFamily="2" charset="-34"/>
            </a:endParaRPr>
          </a:p>
          <a:p>
            <a:pPr marL="0" marR="0" lvl="0" indent="0" algn="l" defTabSz="914400" rtl="0" eaLnBrk="1" fontAlgn="auto" latinLnBrk="0" hangingPunct="1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800" b="0" i="0" u="none" strike="noStrike" kern="1200" cap="none" spc="0" normalizeH="0" baseline="0" noProof="0" dirty="0">
                <a:ln>
                  <a:noFill/>
                </a:ln>
                <a:solidFill>
                  <a:srgbClr val="005400"/>
                </a:solidFill>
                <a:effectLst/>
                <a:uLnTx/>
                <a:uFillTx/>
                <a:latin typeface="Mitr Light" panose="00000400000000000000" pitchFamily="2" charset="-34"/>
                <a:ea typeface="+mn-ea"/>
                <a:cs typeface="Mitr Light" panose="00000400000000000000" pitchFamily="2" charset="-34"/>
              </a:rPr>
              <a:t>อาหารกลางวัน อาหารกลางวัน อาหารกลางวัน อาหารกลางวัน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005400"/>
              </a:solidFill>
              <a:effectLst/>
              <a:uLnTx/>
              <a:uFillTx/>
              <a:latin typeface="Mitr Light" panose="00000400000000000000" pitchFamily="2" charset="-34"/>
              <a:ea typeface="+mn-ea"/>
              <a:cs typeface="Mitr Light" panose="00000400000000000000" pitchFamily="2" charset="-34"/>
            </a:endParaRPr>
          </a:p>
          <a:p>
            <a:pPr marL="0" marR="0" lvl="0" indent="0" algn="l" defTabSz="914400" rtl="0" eaLnBrk="1" fontAlgn="auto" latinLnBrk="0" hangingPunct="1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800" b="0" i="0" u="none" strike="noStrike" kern="1200" cap="none" spc="0" normalizeH="0" baseline="0" noProof="0" dirty="0">
                <a:ln>
                  <a:noFill/>
                </a:ln>
                <a:solidFill>
                  <a:srgbClr val="005400"/>
                </a:solidFill>
                <a:effectLst/>
                <a:uLnTx/>
                <a:uFillTx/>
                <a:latin typeface="Mitr Light" panose="00000400000000000000" pitchFamily="2" charset="-34"/>
                <a:ea typeface="+mn-ea"/>
                <a:cs typeface="Mitr Light" panose="00000400000000000000" pitchFamily="2" charset="-34"/>
              </a:rPr>
              <a:t>อาหารกลางวัน อาหารกลางวัน อาหารกลางวัน อาหารกลางวัน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005400"/>
              </a:solidFill>
              <a:effectLst/>
              <a:uLnTx/>
              <a:uFillTx/>
              <a:latin typeface="Mitr Light" panose="00000400000000000000" pitchFamily="2" charset="-34"/>
              <a:ea typeface="+mn-ea"/>
              <a:cs typeface="Mitr Light" panose="00000400000000000000" pitchFamily="2" charset="-34"/>
            </a:endParaRPr>
          </a:p>
          <a:p>
            <a:pPr marL="0" marR="0" lvl="0" indent="0" algn="l" defTabSz="914400" rtl="0" eaLnBrk="1" fontAlgn="auto" latinLnBrk="0" hangingPunct="1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800" b="0" i="0" u="none" strike="noStrike" kern="1200" cap="none" spc="0" normalizeH="0" baseline="0" noProof="0" dirty="0">
                <a:ln>
                  <a:noFill/>
                </a:ln>
                <a:solidFill>
                  <a:srgbClr val="005400"/>
                </a:solidFill>
                <a:effectLst/>
                <a:uLnTx/>
                <a:uFillTx/>
                <a:latin typeface="Mitr Light" panose="00000400000000000000" pitchFamily="2" charset="-34"/>
                <a:ea typeface="+mn-ea"/>
                <a:cs typeface="Mitr Light" panose="00000400000000000000" pitchFamily="2" charset="-34"/>
              </a:rPr>
              <a:t>อาหารกลางวัน อาหารกลางวัน อาหารกลางวัน อาหารกลางวัน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005400"/>
              </a:solidFill>
              <a:effectLst/>
              <a:uLnTx/>
              <a:uFillTx/>
              <a:latin typeface="Mitr Light" panose="00000400000000000000" pitchFamily="2" charset="-34"/>
              <a:ea typeface="+mn-ea"/>
              <a:cs typeface="Mitr Light" panose="00000400000000000000" pitchFamily="2" charset="-34"/>
            </a:endParaRPr>
          </a:p>
          <a:p>
            <a:pPr marL="0" marR="0" lvl="0" indent="0" algn="l" defTabSz="914400" rtl="0" eaLnBrk="1" fontAlgn="auto" latinLnBrk="0" hangingPunct="1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800" b="0" i="0" u="none" strike="noStrike" kern="1200" cap="none" spc="0" normalizeH="0" baseline="0" noProof="0" dirty="0">
                <a:ln>
                  <a:noFill/>
                </a:ln>
                <a:solidFill>
                  <a:srgbClr val="005400"/>
                </a:solidFill>
                <a:effectLst/>
                <a:uLnTx/>
                <a:uFillTx/>
                <a:latin typeface="Mitr Light" panose="00000400000000000000" pitchFamily="2" charset="-34"/>
                <a:ea typeface="+mn-ea"/>
                <a:cs typeface="Mitr Light" panose="00000400000000000000" pitchFamily="2" charset="-34"/>
              </a:rPr>
              <a:t>อาหารกลางวัน อาหารกลางวัน อาหารกลางวัน อาหารกลางวัน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005400"/>
              </a:solidFill>
              <a:effectLst/>
              <a:uLnTx/>
              <a:uFillTx/>
              <a:latin typeface="Mitr Light" panose="00000400000000000000" pitchFamily="2" charset="-34"/>
              <a:ea typeface="+mn-ea"/>
              <a:cs typeface="Mitr Light" panose="00000400000000000000" pitchFamily="2" charset="-34"/>
            </a:endParaRPr>
          </a:p>
          <a:p>
            <a:pPr marL="0" marR="0" lvl="0" indent="0" algn="l" defTabSz="914400" rtl="0" eaLnBrk="1" fontAlgn="auto" latinLnBrk="0" hangingPunct="1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800" b="0" i="0" u="none" strike="noStrike" kern="1200" cap="none" spc="0" normalizeH="0" baseline="0" noProof="0" dirty="0">
                <a:ln>
                  <a:noFill/>
                </a:ln>
                <a:solidFill>
                  <a:srgbClr val="005400"/>
                </a:solidFill>
                <a:effectLst/>
                <a:uLnTx/>
                <a:uFillTx/>
                <a:latin typeface="Mitr Light" panose="00000400000000000000" pitchFamily="2" charset="-34"/>
                <a:ea typeface="+mn-ea"/>
                <a:cs typeface="Mitr Light" panose="00000400000000000000" pitchFamily="2" charset="-34"/>
              </a:rPr>
              <a:t>อาหารกลางวัน อาหารกลางวัน อาหารกลางวัน อาหารกลางวัน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005400"/>
              </a:solidFill>
              <a:effectLst/>
              <a:uLnTx/>
              <a:uFillTx/>
              <a:latin typeface="Mitr Light" panose="00000400000000000000" pitchFamily="2" charset="-34"/>
              <a:ea typeface="+mn-ea"/>
              <a:cs typeface="Mitr Light" panose="00000400000000000000" pitchFamily="2" charset="-34"/>
            </a:endParaRPr>
          </a:p>
          <a:p>
            <a:pPr marL="0" marR="0" lvl="0" indent="0" algn="l" defTabSz="914400" rtl="0" eaLnBrk="1" fontAlgn="auto" latinLnBrk="0" hangingPunct="1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800" b="0" i="0" u="none" strike="noStrike" kern="1200" cap="none" spc="0" normalizeH="0" baseline="0" noProof="0" dirty="0">
                <a:ln>
                  <a:noFill/>
                </a:ln>
                <a:solidFill>
                  <a:srgbClr val="005400"/>
                </a:solidFill>
                <a:effectLst/>
                <a:uLnTx/>
                <a:uFillTx/>
                <a:latin typeface="Mitr Light" panose="00000400000000000000" pitchFamily="2" charset="-34"/>
                <a:ea typeface="+mn-ea"/>
                <a:cs typeface="Mitr Light" panose="00000400000000000000" pitchFamily="2" charset="-34"/>
              </a:rPr>
              <a:t>อาหารกลางวัน อาหารกลางวัน อาหารกลางวัน อาหารกลางวัน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005400"/>
              </a:solidFill>
              <a:effectLst/>
              <a:uLnTx/>
              <a:uFillTx/>
              <a:latin typeface="Mitr Light" panose="00000400000000000000" pitchFamily="2" charset="-34"/>
              <a:ea typeface="+mn-ea"/>
              <a:cs typeface="Mitr Light" panose="00000400000000000000" pitchFamily="2" charset="-34"/>
            </a:endParaRPr>
          </a:p>
          <a:p>
            <a:pPr marL="0" marR="0" lvl="0" indent="0" algn="l" defTabSz="914400" rtl="0" eaLnBrk="1" fontAlgn="auto" latinLnBrk="0" hangingPunct="1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800" b="0" i="0" u="none" strike="noStrike" kern="1200" cap="none" spc="0" normalizeH="0" baseline="0" noProof="0" dirty="0">
                <a:ln>
                  <a:noFill/>
                </a:ln>
                <a:solidFill>
                  <a:srgbClr val="005400"/>
                </a:solidFill>
                <a:effectLst/>
                <a:uLnTx/>
                <a:uFillTx/>
                <a:latin typeface="Mitr Light" panose="00000400000000000000" pitchFamily="2" charset="-34"/>
                <a:ea typeface="+mn-ea"/>
                <a:cs typeface="Mitr Light" panose="00000400000000000000" pitchFamily="2" charset="-34"/>
              </a:rPr>
              <a:t>อาหารกลางวัน อาหารกลางวัน อาหารกลางวัน อาหารกลางวัน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005400"/>
              </a:solidFill>
              <a:effectLst/>
              <a:uLnTx/>
              <a:uFillTx/>
              <a:latin typeface="Mitr Light" panose="00000400000000000000" pitchFamily="2" charset="-34"/>
              <a:ea typeface="+mn-ea"/>
              <a:cs typeface="Mitr Light" panose="00000400000000000000" pitchFamily="2" charset="-34"/>
            </a:endParaRPr>
          </a:p>
          <a:p>
            <a:pPr marL="0" marR="0" lvl="0" indent="0" algn="l" defTabSz="914400" rtl="0" eaLnBrk="1" fontAlgn="auto" latinLnBrk="0" hangingPunct="1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800" b="0" i="0" u="none" strike="noStrike" kern="1200" cap="none" spc="0" normalizeH="0" baseline="0" noProof="0" dirty="0">
                <a:ln>
                  <a:noFill/>
                </a:ln>
                <a:solidFill>
                  <a:srgbClr val="005400"/>
                </a:solidFill>
                <a:effectLst/>
                <a:uLnTx/>
                <a:uFillTx/>
                <a:latin typeface="Mitr Light" panose="00000400000000000000" pitchFamily="2" charset="-34"/>
                <a:ea typeface="+mn-ea"/>
                <a:cs typeface="Mitr Light" panose="00000400000000000000" pitchFamily="2" charset="-34"/>
              </a:rPr>
              <a:t>อาหารกลางวัน อาหารกลางวัน อาหารกลางวัน อาหารกลางวัน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005400"/>
              </a:solidFill>
              <a:effectLst/>
              <a:uLnTx/>
              <a:uFillTx/>
              <a:latin typeface="Mitr Light" panose="00000400000000000000" pitchFamily="2" charset="-34"/>
              <a:ea typeface="+mn-ea"/>
              <a:cs typeface="Mitr Light" panose="00000400000000000000" pitchFamily="2" charset="-34"/>
            </a:endParaRPr>
          </a:p>
          <a:p>
            <a:pPr marL="0" marR="0" lvl="0" indent="0" algn="l" defTabSz="914400" rtl="0" eaLnBrk="1" fontAlgn="auto" latinLnBrk="0" hangingPunct="1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800" b="0" i="0" u="none" strike="noStrike" kern="1200" cap="none" spc="0" normalizeH="0" baseline="0" noProof="0" dirty="0">
                <a:ln>
                  <a:noFill/>
                </a:ln>
                <a:solidFill>
                  <a:srgbClr val="005400"/>
                </a:solidFill>
                <a:effectLst/>
                <a:uLnTx/>
                <a:uFillTx/>
                <a:latin typeface="Mitr Light" panose="00000400000000000000" pitchFamily="2" charset="-34"/>
                <a:ea typeface="+mn-ea"/>
                <a:cs typeface="Mitr Light" panose="00000400000000000000" pitchFamily="2" charset="-34"/>
              </a:rPr>
              <a:t>อาหารกลางวัน อาหารกลางวัน อาหารกลางวัน อาหารกลางวัน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005400"/>
              </a:solidFill>
              <a:effectLst/>
              <a:uLnTx/>
              <a:uFillTx/>
              <a:latin typeface="Mitr Light" panose="00000400000000000000" pitchFamily="2" charset="-34"/>
              <a:ea typeface="+mn-ea"/>
              <a:cs typeface="Mitr Light" panose="00000400000000000000" pitchFamily="2" charset="-34"/>
            </a:endParaRPr>
          </a:p>
          <a:p>
            <a:pPr marL="0" marR="0" lvl="0" indent="0" algn="l" defTabSz="914400" rtl="0" eaLnBrk="1" fontAlgn="auto" latinLnBrk="0" hangingPunct="1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800" b="0" i="0" u="none" strike="noStrike" kern="1200" cap="none" spc="0" normalizeH="0" baseline="0" noProof="0" dirty="0">
                <a:ln>
                  <a:noFill/>
                </a:ln>
                <a:solidFill>
                  <a:srgbClr val="005400"/>
                </a:solidFill>
                <a:effectLst/>
                <a:uLnTx/>
                <a:uFillTx/>
                <a:latin typeface="Mitr Light" panose="00000400000000000000" pitchFamily="2" charset="-34"/>
                <a:ea typeface="+mn-ea"/>
                <a:cs typeface="Mitr Light" panose="00000400000000000000" pitchFamily="2" charset="-34"/>
              </a:rPr>
              <a:t>อาหารกลางวัน อาหารกลางวัน อาหารกลางวัน อาหารกลางวัน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005400"/>
              </a:solidFill>
              <a:effectLst/>
              <a:uLnTx/>
              <a:uFillTx/>
              <a:latin typeface="Mitr Light" panose="00000400000000000000" pitchFamily="2" charset="-34"/>
              <a:ea typeface="+mn-ea"/>
              <a:cs typeface="Mitr Light" panose="00000400000000000000" pitchFamily="2" charset="-34"/>
            </a:endParaRPr>
          </a:p>
          <a:p>
            <a:pPr marL="0" marR="0" lvl="0" indent="0" algn="l" defTabSz="914400" rtl="0" eaLnBrk="1" fontAlgn="auto" latinLnBrk="0" hangingPunct="1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800" b="0" i="0" u="none" strike="noStrike" kern="1200" cap="none" spc="0" normalizeH="0" baseline="0" noProof="0" dirty="0">
                <a:ln>
                  <a:noFill/>
                </a:ln>
                <a:solidFill>
                  <a:srgbClr val="005400"/>
                </a:solidFill>
                <a:effectLst/>
                <a:uLnTx/>
                <a:uFillTx/>
                <a:latin typeface="Mitr Light" panose="00000400000000000000" pitchFamily="2" charset="-34"/>
                <a:ea typeface="+mn-ea"/>
                <a:cs typeface="Mitr Light" panose="00000400000000000000" pitchFamily="2" charset="-34"/>
              </a:rPr>
              <a:t>อาหารกลางวัน อาหารกลางวัน อาหารกลางวัน อาหารกลางวัน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005400"/>
              </a:solidFill>
              <a:effectLst/>
              <a:uLnTx/>
              <a:uFillTx/>
              <a:latin typeface="Mitr Light" panose="00000400000000000000" pitchFamily="2" charset="-34"/>
              <a:ea typeface="+mn-ea"/>
              <a:cs typeface="Mitr Light" panose="00000400000000000000" pitchFamily="2" charset="-34"/>
            </a:endParaRPr>
          </a:p>
          <a:p>
            <a:pPr marL="0" marR="0" lvl="0" indent="0" algn="l" defTabSz="914400" rtl="0" eaLnBrk="1" fontAlgn="auto" latinLnBrk="0" hangingPunct="1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800" b="0" i="0" u="none" strike="noStrike" kern="1200" cap="none" spc="0" normalizeH="0" baseline="0" noProof="0" dirty="0">
                <a:ln>
                  <a:noFill/>
                </a:ln>
                <a:solidFill>
                  <a:srgbClr val="005400"/>
                </a:solidFill>
                <a:effectLst/>
                <a:uLnTx/>
                <a:uFillTx/>
                <a:latin typeface="Mitr Light" panose="00000400000000000000" pitchFamily="2" charset="-34"/>
                <a:ea typeface="+mn-ea"/>
                <a:cs typeface="Mitr Light" panose="00000400000000000000" pitchFamily="2" charset="-34"/>
              </a:rPr>
              <a:t>อาหารกลางวัน อาหารกลางวัน อาหารกลางวัน อาหารกลางวัน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005400"/>
              </a:solidFill>
              <a:effectLst/>
              <a:uLnTx/>
              <a:uFillTx/>
              <a:latin typeface="Mitr Light" panose="00000400000000000000" pitchFamily="2" charset="-34"/>
              <a:ea typeface="+mn-ea"/>
              <a:cs typeface="Mitr Light" panose="00000400000000000000" pitchFamily="2" charset="-34"/>
            </a:endParaRPr>
          </a:p>
          <a:p>
            <a:pPr marL="0" marR="0" lvl="0" indent="0" algn="l" defTabSz="914400" rtl="0" eaLnBrk="1" fontAlgn="auto" latinLnBrk="0" hangingPunct="1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800" b="0" i="0" u="none" strike="noStrike" kern="1200" cap="none" spc="0" normalizeH="0" baseline="0" noProof="0" dirty="0">
                <a:ln>
                  <a:noFill/>
                </a:ln>
                <a:solidFill>
                  <a:srgbClr val="005400"/>
                </a:solidFill>
                <a:effectLst/>
                <a:uLnTx/>
                <a:uFillTx/>
                <a:latin typeface="Mitr Light" panose="00000400000000000000" pitchFamily="2" charset="-34"/>
                <a:ea typeface="+mn-ea"/>
                <a:cs typeface="Mitr Light" panose="00000400000000000000" pitchFamily="2" charset="-34"/>
              </a:rPr>
              <a:t>อาหารกลางวัน อาหารกลางวัน อาหารกลางวัน อาหารกลางวัน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005400"/>
              </a:solidFill>
              <a:effectLst/>
              <a:uLnTx/>
              <a:uFillTx/>
              <a:latin typeface="Mitr Light" panose="00000400000000000000" pitchFamily="2" charset="-34"/>
              <a:ea typeface="+mn-ea"/>
              <a:cs typeface="Mitr Light" panose="00000400000000000000" pitchFamily="2" charset="-34"/>
            </a:endParaRPr>
          </a:p>
          <a:p>
            <a:pPr marL="0" marR="0" lvl="0" indent="0" algn="l" defTabSz="914400" rtl="0" eaLnBrk="1" fontAlgn="auto" latinLnBrk="0" hangingPunct="1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005400"/>
              </a:solidFill>
              <a:effectLst/>
              <a:uLnTx/>
              <a:uFillTx/>
              <a:latin typeface="Mitr Light" panose="00000400000000000000" pitchFamily="2" charset="-34"/>
              <a:ea typeface="+mn-ea"/>
              <a:cs typeface="Mitr Light" panose="00000400000000000000" pitchFamily="2" charset="-34"/>
            </a:endParaRPr>
          </a:p>
        </p:txBody>
      </p:sp>
      <p:sp>
        <p:nvSpPr>
          <p:cNvPr id="7" name="สี่เหลี่ยมผืนผ้า: มุมมน 6">
            <a:extLst>
              <a:ext uri="{FF2B5EF4-FFF2-40B4-BE49-F238E27FC236}">
                <a16:creationId xmlns:a16="http://schemas.microsoft.com/office/drawing/2014/main" id="{DD5BE8E3-13B4-E126-9775-6B7FD64F534E}"/>
              </a:ext>
            </a:extLst>
          </p:cNvPr>
          <p:cNvSpPr/>
          <p:nvPr/>
        </p:nvSpPr>
        <p:spPr>
          <a:xfrm>
            <a:off x="396607" y="341523"/>
            <a:ext cx="9232135" cy="6202496"/>
          </a:xfrm>
          <a:prstGeom prst="roundRect">
            <a:avLst>
              <a:gd name="adj" fmla="val 2102"/>
            </a:avLst>
          </a:prstGeom>
          <a:noFill/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สี่เหลี่ยมผืนผ้า: มุมมนด้านบน 4">
            <a:extLst>
              <a:ext uri="{FF2B5EF4-FFF2-40B4-BE49-F238E27FC236}">
                <a16:creationId xmlns:a16="http://schemas.microsoft.com/office/drawing/2014/main" id="{E6DA6273-A5A8-C1C7-6B05-AC52075BB3B4}"/>
              </a:ext>
            </a:extLst>
          </p:cNvPr>
          <p:cNvSpPr/>
          <p:nvPr/>
        </p:nvSpPr>
        <p:spPr>
          <a:xfrm flipV="1">
            <a:off x="881350" y="-6"/>
            <a:ext cx="6455884" cy="5994401"/>
          </a:xfrm>
          <a:prstGeom prst="round2SameRect">
            <a:avLst/>
          </a:prstGeom>
          <a:gradFill flip="none" rotWithShape="1">
            <a:gsLst>
              <a:gs pos="0">
                <a:schemeClr val="bg1"/>
              </a:gs>
              <a:gs pos="50000">
                <a:schemeClr val="bg1">
                  <a:lumMod val="95000"/>
                </a:schemeClr>
              </a:gs>
              <a:gs pos="100000">
                <a:schemeClr val="bg1">
                  <a:lumMod val="85000"/>
                </a:schemeClr>
              </a:gs>
            </a:gsLst>
            <a:lin ang="16200000" scaled="1"/>
            <a:tileRect/>
          </a:gra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รูปภาพ 12">
            <a:extLst>
              <a:ext uri="{FF2B5EF4-FFF2-40B4-BE49-F238E27FC236}">
                <a16:creationId xmlns:a16="http://schemas.microsoft.com/office/drawing/2014/main" id="{D70348FA-3288-D7F5-4089-11D5CFD739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448446" y="653062"/>
            <a:ext cx="731328" cy="1109031"/>
          </a:xfrm>
          <a:prstGeom prst="rect">
            <a:avLst/>
          </a:prstGeom>
        </p:spPr>
      </p:pic>
      <p:sp>
        <p:nvSpPr>
          <p:cNvPr id="15" name="TextBox 23">
            <a:extLst>
              <a:ext uri="{FF2B5EF4-FFF2-40B4-BE49-F238E27FC236}">
                <a16:creationId xmlns:a16="http://schemas.microsoft.com/office/drawing/2014/main" id="{BCB349B6-8C21-C865-AB0D-EE7EF99ED2BA}"/>
              </a:ext>
            </a:extLst>
          </p:cNvPr>
          <p:cNvSpPr txBox="1"/>
          <p:nvPr/>
        </p:nvSpPr>
        <p:spPr>
          <a:xfrm>
            <a:off x="1312119" y="1742459"/>
            <a:ext cx="126989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20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Mitr Light" panose="00000400000000000000" pitchFamily="2" charset="-34"/>
                <a:cs typeface="Mitr Light" panose="00000400000000000000" pitchFamily="2" charset="-34"/>
              </a:rPr>
              <a:t>แบบบันทึก</a:t>
            </a:r>
            <a:endParaRPr lang="en-TH" sz="2000" b="1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Mitr Light" panose="00000400000000000000" pitchFamily="2" charset="-34"/>
              <a:cs typeface="Mitr Light" panose="00000400000000000000" pitchFamily="2" charset="-34"/>
            </a:endParaRPr>
          </a:p>
        </p:txBody>
      </p:sp>
      <p:sp>
        <p:nvSpPr>
          <p:cNvPr id="16" name="TextBox 24">
            <a:extLst>
              <a:ext uri="{FF2B5EF4-FFF2-40B4-BE49-F238E27FC236}">
                <a16:creationId xmlns:a16="http://schemas.microsoft.com/office/drawing/2014/main" id="{A187F505-50B3-4519-E1C5-89A8B3FC342E}"/>
              </a:ext>
            </a:extLst>
          </p:cNvPr>
          <p:cNvSpPr txBox="1"/>
          <p:nvPr/>
        </p:nvSpPr>
        <p:spPr>
          <a:xfrm>
            <a:off x="1312119" y="2925586"/>
            <a:ext cx="24625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b="1" dirty="0">
                <a:latin typeface="Mitr Light" panose="00000400000000000000" pitchFamily="2" charset="-34"/>
                <a:cs typeface="Mitr Light" panose="00000400000000000000" pitchFamily="2" charset="-34"/>
              </a:rPr>
              <a:t>ประจำปีการศึกษา 2566</a:t>
            </a:r>
            <a:endParaRPr lang="en-TH" b="1" dirty="0">
              <a:latin typeface="Mitr Light" panose="00000400000000000000" pitchFamily="2" charset="-34"/>
              <a:cs typeface="Mitr Light" panose="00000400000000000000" pitchFamily="2" charset="-34"/>
            </a:endParaRPr>
          </a:p>
        </p:txBody>
      </p:sp>
      <p:sp>
        <p:nvSpPr>
          <p:cNvPr id="18" name="TextBox 27">
            <a:extLst>
              <a:ext uri="{FF2B5EF4-FFF2-40B4-BE49-F238E27FC236}">
                <a16:creationId xmlns:a16="http://schemas.microsoft.com/office/drawing/2014/main" id="{27890804-D432-7502-B29B-D66ABA1491BE}"/>
              </a:ext>
            </a:extLst>
          </p:cNvPr>
          <p:cNvSpPr txBox="1"/>
          <p:nvPr/>
        </p:nvSpPr>
        <p:spPr>
          <a:xfrm>
            <a:off x="1259595" y="1941036"/>
            <a:ext cx="609012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4800" b="1" dirty="0">
                <a:gradFill>
                  <a:gsLst>
                    <a:gs pos="15000">
                      <a:schemeClr val="accent6">
                        <a:lumMod val="60000"/>
                        <a:lumOff val="40000"/>
                      </a:schemeClr>
                    </a:gs>
                    <a:gs pos="75000">
                      <a:srgbClr val="005400"/>
                    </a:gs>
                  </a:gsLst>
                  <a:lin ang="5400000" scaled="1"/>
                </a:gradFill>
                <a:effectLst>
                  <a:glow rad="38100">
                    <a:schemeClr val="bg1"/>
                  </a:glow>
                  <a:outerShdw blurRad="88900" dist="63500" dir="5400000" algn="t" rotWithShape="0">
                    <a:prstClr val="black">
                      <a:alpha val="20000"/>
                    </a:prstClr>
                  </a:outerShdw>
                </a:effectLst>
                <a:latin typeface="Mitr" panose="00000500000000000000" pitchFamily="2" charset="-34"/>
                <a:cs typeface="Mitr" panose="00000500000000000000" pitchFamily="2" charset="-34"/>
              </a:rPr>
              <a:t>การทานอาหารกลางวัน</a:t>
            </a:r>
            <a:endParaRPr lang="en-TH" sz="8000" b="1" dirty="0">
              <a:gradFill>
                <a:gsLst>
                  <a:gs pos="15000">
                    <a:schemeClr val="accent6">
                      <a:lumMod val="60000"/>
                      <a:lumOff val="40000"/>
                    </a:schemeClr>
                  </a:gs>
                  <a:gs pos="75000">
                    <a:srgbClr val="005400"/>
                  </a:gs>
                </a:gsLst>
                <a:lin ang="5400000" scaled="1"/>
              </a:gradFill>
              <a:effectLst>
                <a:glow rad="38100">
                  <a:schemeClr val="bg1"/>
                </a:glow>
                <a:outerShdw blurRad="88900" dist="63500" dir="5400000" algn="t" rotWithShape="0">
                  <a:prstClr val="black">
                    <a:alpha val="20000"/>
                  </a:prstClr>
                </a:outerShdw>
              </a:effectLst>
              <a:latin typeface="Mitr" panose="00000500000000000000" pitchFamily="2" charset="-34"/>
              <a:cs typeface="Mitr" panose="00000500000000000000" pitchFamily="2" charset="-34"/>
            </a:endParaRPr>
          </a:p>
        </p:txBody>
      </p:sp>
      <p:sp>
        <p:nvSpPr>
          <p:cNvPr id="20" name="TextBox 30">
            <a:extLst>
              <a:ext uri="{FF2B5EF4-FFF2-40B4-BE49-F238E27FC236}">
                <a16:creationId xmlns:a16="http://schemas.microsoft.com/office/drawing/2014/main" id="{59461B57-1E9E-DA61-5B4D-B306D7E26166}"/>
              </a:ext>
            </a:extLst>
          </p:cNvPr>
          <p:cNvSpPr txBox="1"/>
          <p:nvPr/>
        </p:nvSpPr>
        <p:spPr>
          <a:xfrm>
            <a:off x="1304935" y="2621683"/>
            <a:ext cx="368081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2000" b="1" dirty="0">
                <a:ln w="0"/>
                <a:solidFill>
                  <a:schemeClr val="accent2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Mitr Light" panose="00000400000000000000" pitchFamily="2" charset="-34"/>
                <a:cs typeface="Mitr Light" panose="00000400000000000000" pitchFamily="2" charset="-34"/>
              </a:rPr>
              <a:t>นักเรียนระดับชั้นประถมศึกษาปีที่ 1</a:t>
            </a:r>
            <a:endParaRPr lang="en-TH" sz="2000" b="1" dirty="0">
              <a:ln w="0"/>
              <a:solidFill>
                <a:schemeClr val="accent2">
                  <a:lumMod val="75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Mitr Light" panose="00000400000000000000" pitchFamily="2" charset="-34"/>
              <a:cs typeface="Mitr Light" panose="00000400000000000000" pitchFamily="2" charset="-34"/>
            </a:endParaRPr>
          </a:p>
        </p:txBody>
      </p:sp>
      <p:sp>
        <p:nvSpPr>
          <p:cNvPr id="22" name="TextBox 24">
            <a:extLst>
              <a:ext uri="{FF2B5EF4-FFF2-40B4-BE49-F238E27FC236}">
                <a16:creationId xmlns:a16="http://schemas.microsoft.com/office/drawing/2014/main" id="{10552480-7509-FAC9-8A9E-5D765FF2C465}"/>
              </a:ext>
            </a:extLst>
          </p:cNvPr>
          <p:cNvSpPr txBox="1"/>
          <p:nvPr/>
        </p:nvSpPr>
        <p:spPr>
          <a:xfrm>
            <a:off x="1266779" y="4880258"/>
            <a:ext cx="4073551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1400" b="1" dirty="0">
                <a:latin typeface="Mitr Light" panose="00000400000000000000" pitchFamily="2" charset="-34"/>
                <a:cs typeface="Mitr Light" panose="00000400000000000000" pitchFamily="2" charset="-34"/>
              </a:rPr>
              <a:t>สำนักงานเขตพื้นที่การศึกษาประถมศึกษาลำปาง เขต 2</a:t>
            </a:r>
          </a:p>
          <a:p>
            <a:r>
              <a:rPr lang="th-TH" sz="1400" dirty="0">
                <a:latin typeface="Mitr Light" panose="00000400000000000000" pitchFamily="2" charset="-34"/>
                <a:cs typeface="Mitr Light" panose="00000400000000000000" pitchFamily="2" charset="-34"/>
              </a:rPr>
              <a:t>สำนักงานคระกรรมการการศึกษาขั้นพื้นฐาน</a:t>
            </a:r>
          </a:p>
          <a:p>
            <a:r>
              <a:rPr lang="th-TH" sz="1400" dirty="0">
                <a:latin typeface="Mitr Light" panose="00000400000000000000" pitchFamily="2" charset="-34"/>
                <a:cs typeface="Mitr Light" panose="00000400000000000000" pitchFamily="2" charset="-34"/>
              </a:rPr>
              <a:t>กระทรวงศึกษาธิการ</a:t>
            </a:r>
            <a:endParaRPr lang="en-TH" sz="1400" dirty="0">
              <a:latin typeface="Mitr Light" panose="00000400000000000000" pitchFamily="2" charset="-34"/>
              <a:cs typeface="Mitr Light" panose="00000400000000000000" pitchFamily="2" charset="-34"/>
            </a:endParaRPr>
          </a:p>
        </p:txBody>
      </p:sp>
      <p:sp>
        <p:nvSpPr>
          <p:cNvPr id="23" name="TextBox 30">
            <a:extLst>
              <a:ext uri="{FF2B5EF4-FFF2-40B4-BE49-F238E27FC236}">
                <a16:creationId xmlns:a16="http://schemas.microsoft.com/office/drawing/2014/main" id="{8028DE23-1F81-C20A-7079-0089FE5A2010}"/>
              </a:ext>
            </a:extLst>
          </p:cNvPr>
          <p:cNvSpPr txBox="1"/>
          <p:nvPr/>
        </p:nvSpPr>
        <p:spPr>
          <a:xfrm>
            <a:off x="1259595" y="4576355"/>
            <a:ext cx="312777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2000" b="1" dirty="0">
                <a:ln w="0"/>
                <a:solidFill>
                  <a:schemeClr val="accent2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Mitr Light" panose="00000400000000000000" pitchFamily="2" charset="-34"/>
                <a:cs typeface="Mitr Light" panose="00000400000000000000" pitchFamily="2" charset="-34"/>
              </a:rPr>
              <a:t>โรงเรียนบ้านนาแก้วประชารัฐ</a:t>
            </a:r>
            <a:endParaRPr lang="en-TH" sz="2000" b="1" dirty="0">
              <a:ln w="0"/>
              <a:solidFill>
                <a:schemeClr val="accent2">
                  <a:lumMod val="75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Mitr Light" panose="00000400000000000000" pitchFamily="2" charset="-34"/>
              <a:cs typeface="Mitr Light" panose="00000400000000000000" pitchFamily="2" charset="-34"/>
            </a:endParaRPr>
          </a:p>
        </p:txBody>
      </p:sp>
      <p:pic>
        <p:nvPicPr>
          <p:cNvPr id="3" name="รูปภาพ 2">
            <a:extLst>
              <a:ext uri="{FF2B5EF4-FFF2-40B4-BE49-F238E27FC236}">
                <a16:creationId xmlns:a16="http://schemas.microsoft.com/office/drawing/2014/main" id="{B6ECF965-50A2-F9D0-FF40-FBBD66335EF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93542" y="2761722"/>
            <a:ext cx="4378063" cy="32812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211024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66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กล่องข้อความ 23">
            <a:extLst>
              <a:ext uri="{FF2B5EF4-FFF2-40B4-BE49-F238E27FC236}">
                <a16:creationId xmlns:a16="http://schemas.microsoft.com/office/drawing/2014/main" id="{CA99873F-65F4-D915-EE78-E3FC72BDD649}"/>
              </a:ext>
            </a:extLst>
          </p:cNvPr>
          <p:cNvSpPr txBox="1"/>
          <p:nvPr/>
        </p:nvSpPr>
        <p:spPr>
          <a:xfrm>
            <a:off x="495761" y="308472"/>
            <a:ext cx="9112786" cy="68080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800" b="0" i="0" u="none" strike="noStrike" kern="1200" cap="none" spc="0" normalizeH="0" baseline="0" noProof="0" dirty="0">
                <a:ln>
                  <a:noFill/>
                </a:ln>
                <a:solidFill>
                  <a:srgbClr val="005400"/>
                </a:solidFill>
                <a:effectLst/>
                <a:uLnTx/>
                <a:uFillTx/>
                <a:latin typeface="Mitr Light" panose="00000400000000000000" pitchFamily="2" charset="-34"/>
                <a:ea typeface="+mn-ea"/>
                <a:cs typeface="Mitr Light" panose="00000400000000000000" pitchFamily="2" charset="-34"/>
              </a:rPr>
              <a:t>อาหารกลางวัน อาหารกลางวัน อาหารกลางวัน อาหารกลางวันอาหารกลางวัน อาหารกลางวัน อาหารกลางวัน อาหารกลางวัน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005400"/>
              </a:solidFill>
              <a:effectLst/>
              <a:uLnTx/>
              <a:uFillTx/>
              <a:latin typeface="Mitr Light" panose="00000400000000000000" pitchFamily="2" charset="-34"/>
              <a:ea typeface="+mn-ea"/>
              <a:cs typeface="Mitr Light" panose="00000400000000000000" pitchFamily="2" charset="-34"/>
            </a:endParaRPr>
          </a:p>
          <a:p>
            <a:pPr marL="0" marR="0" lvl="0" indent="0" algn="l" defTabSz="914400" rtl="0" eaLnBrk="1" fontAlgn="auto" latinLnBrk="0" hangingPunct="1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800" b="0" i="0" u="none" strike="noStrike" kern="1200" cap="none" spc="0" normalizeH="0" baseline="0" noProof="0" dirty="0">
                <a:ln>
                  <a:noFill/>
                </a:ln>
                <a:solidFill>
                  <a:srgbClr val="005400"/>
                </a:solidFill>
                <a:effectLst/>
                <a:uLnTx/>
                <a:uFillTx/>
                <a:latin typeface="Mitr Light" panose="00000400000000000000" pitchFamily="2" charset="-34"/>
                <a:ea typeface="+mn-ea"/>
                <a:cs typeface="Mitr Light" panose="00000400000000000000" pitchFamily="2" charset="-34"/>
              </a:rPr>
              <a:t>อาหารกลางวัน อาหารกลางวัน อาหารกลางวัน อาหารกลางวัน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005400"/>
              </a:solidFill>
              <a:effectLst/>
              <a:uLnTx/>
              <a:uFillTx/>
              <a:latin typeface="Mitr Light" panose="00000400000000000000" pitchFamily="2" charset="-34"/>
              <a:ea typeface="+mn-ea"/>
              <a:cs typeface="Mitr Light" panose="00000400000000000000" pitchFamily="2" charset="-34"/>
            </a:endParaRPr>
          </a:p>
          <a:p>
            <a:pPr marL="0" marR="0" lvl="0" indent="0" algn="l" defTabSz="914400" rtl="0" eaLnBrk="1" fontAlgn="auto" latinLnBrk="0" hangingPunct="1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800" b="0" i="0" u="none" strike="noStrike" kern="1200" cap="none" spc="0" normalizeH="0" baseline="0" noProof="0" dirty="0">
                <a:ln>
                  <a:noFill/>
                </a:ln>
                <a:solidFill>
                  <a:srgbClr val="005400"/>
                </a:solidFill>
                <a:effectLst/>
                <a:uLnTx/>
                <a:uFillTx/>
                <a:latin typeface="Mitr Light" panose="00000400000000000000" pitchFamily="2" charset="-34"/>
                <a:ea typeface="+mn-ea"/>
                <a:cs typeface="Mitr Light" panose="00000400000000000000" pitchFamily="2" charset="-34"/>
              </a:rPr>
              <a:t>อาหารกลางวัน อาหารกลางวัน อาหารกลางวัน อาหารกลางวัน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005400"/>
              </a:solidFill>
              <a:effectLst/>
              <a:uLnTx/>
              <a:uFillTx/>
              <a:latin typeface="Mitr Light" panose="00000400000000000000" pitchFamily="2" charset="-34"/>
              <a:ea typeface="+mn-ea"/>
              <a:cs typeface="Mitr Light" panose="00000400000000000000" pitchFamily="2" charset="-34"/>
            </a:endParaRPr>
          </a:p>
          <a:p>
            <a:pPr marL="0" marR="0" lvl="0" indent="0" algn="l" defTabSz="914400" rtl="0" eaLnBrk="1" fontAlgn="auto" latinLnBrk="0" hangingPunct="1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800" b="0" i="0" u="none" strike="noStrike" kern="1200" cap="none" spc="0" normalizeH="0" baseline="0" noProof="0" dirty="0">
                <a:ln>
                  <a:noFill/>
                </a:ln>
                <a:solidFill>
                  <a:srgbClr val="005400"/>
                </a:solidFill>
                <a:effectLst/>
                <a:uLnTx/>
                <a:uFillTx/>
                <a:latin typeface="Mitr Light" panose="00000400000000000000" pitchFamily="2" charset="-34"/>
                <a:ea typeface="+mn-ea"/>
                <a:cs typeface="Mitr Light" panose="00000400000000000000" pitchFamily="2" charset="-34"/>
              </a:rPr>
              <a:t>อาหารกลางวัน อาหารกลางวัน อาหารกลางวัน อาหารกลางวัน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005400"/>
              </a:solidFill>
              <a:effectLst/>
              <a:uLnTx/>
              <a:uFillTx/>
              <a:latin typeface="Mitr Light" panose="00000400000000000000" pitchFamily="2" charset="-34"/>
              <a:ea typeface="+mn-ea"/>
              <a:cs typeface="Mitr Light" panose="00000400000000000000" pitchFamily="2" charset="-34"/>
            </a:endParaRPr>
          </a:p>
          <a:p>
            <a:pPr marL="0" marR="0" lvl="0" indent="0" algn="l" defTabSz="914400" rtl="0" eaLnBrk="1" fontAlgn="auto" latinLnBrk="0" hangingPunct="1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800" b="0" i="0" u="none" strike="noStrike" kern="1200" cap="none" spc="0" normalizeH="0" baseline="0" noProof="0" dirty="0">
                <a:ln>
                  <a:noFill/>
                </a:ln>
                <a:solidFill>
                  <a:srgbClr val="005400"/>
                </a:solidFill>
                <a:effectLst/>
                <a:uLnTx/>
                <a:uFillTx/>
                <a:latin typeface="Mitr Light" panose="00000400000000000000" pitchFamily="2" charset="-34"/>
                <a:ea typeface="+mn-ea"/>
                <a:cs typeface="Mitr Light" panose="00000400000000000000" pitchFamily="2" charset="-34"/>
              </a:rPr>
              <a:t>อาหารกลางวัน อาหารกลางวัน อาหารกลางวัน อาหารกลางวัน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005400"/>
              </a:solidFill>
              <a:effectLst/>
              <a:uLnTx/>
              <a:uFillTx/>
              <a:latin typeface="Mitr Light" panose="00000400000000000000" pitchFamily="2" charset="-34"/>
              <a:ea typeface="+mn-ea"/>
              <a:cs typeface="Mitr Light" panose="00000400000000000000" pitchFamily="2" charset="-34"/>
            </a:endParaRPr>
          </a:p>
          <a:p>
            <a:pPr marL="0" marR="0" lvl="0" indent="0" algn="l" defTabSz="914400" rtl="0" eaLnBrk="1" fontAlgn="auto" latinLnBrk="0" hangingPunct="1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800" b="0" i="0" u="none" strike="noStrike" kern="1200" cap="none" spc="0" normalizeH="0" baseline="0" noProof="0" dirty="0">
                <a:ln>
                  <a:noFill/>
                </a:ln>
                <a:solidFill>
                  <a:srgbClr val="005400"/>
                </a:solidFill>
                <a:effectLst/>
                <a:uLnTx/>
                <a:uFillTx/>
                <a:latin typeface="Mitr Light" panose="00000400000000000000" pitchFamily="2" charset="-34"/>
                <a:ea typeface="+mn-ea"/>
                <a:cs typeface="Mitr Light" panose="00000400000000000000" pitchFamily="2" charset="-34"/>
              </a:rPr>
              <a:t>อาหารกลางวัน อาหารกลางวัน อาหารกลางวัน อาหารกลางวัน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005400"/>
              </a:solidFill>
              <a:effectLst/>
              <a:uLnTx/>
              <a:uFillTx/>
              <a:latin typeface="Mitr Light" panose="00000400000000000000" pitchFamily="2" charset="-34"/>
              <a:ea typeface="+mn-ea"/>
              <a:cs typeface="Mitr Light" panose="00000400000000000000" pitchFamily="2" charset="-34"/>
            </a:endParaRPr>
          </a:p>
          <a:p>
            <a:pPr marL="0" marR="0" lvl="0" indent="0" algn="l" defTabSz="914400" rtl="0" eaLnBrk="1" fontAlgn="auto" latinLnBrk="0" hangingPunct="1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800" b="0" i="0" u="none" strike="noStrike" kern="1200" cap="none" spc="0" normalizeH="0" baseline="0" noProof="0" dirty="0">
                <a:ln>
                  <a:noFill/>
                </a:ln>
                <a:solidFill>
                  <a:srgbClr val="005400"/>
                </a:solidFill>
                <a:effectLst/>
                <a:uLnTx/>
                <a:uFillTx/>
                <a:latin typeface="Mitr Light" panose="00000400000000000000" pitchFamily="2" charset="-34"/>
                <a:ea typeface="+mn-ea"/>
                <a:cs typeface="Mitr Light" panose="00000400000000000000" pitchFamily="2" charset="-34"/>
              </a:rPr>
              <a:t>อาหารกลางวัน อาหารกลางวัน อาหารกลางวัน อาหารกลางวัน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005400"/>
              </a:solidFill>
              <a:effectLst/>
              <a:uLnTx/>
              <a:uFillTx/>
              <a:latin typeface="Mitr Light" panose="00000400000000000000" pitchFamily="2" charset="-34"/>
              <a:ea typeface="+mn-ea"/>
              <a:cs typeface="Mitr Light" panose="00000400000000000000" pitchFamily="2" charset="-34"/>
            </a:endParaRPr>
          </a:p>
          <a:p>
            <a:pPr marL="0" marR="0" lvl="0" indent="0" algn="l" defTabSz="914400" rtl="0" eaLnBrk="1" fontAlgn="auto" latinLnBrk="0" hangingPunct="1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800" b="0" i="0" u="none" strike="noStrike" kern="1200" cap="none" spc="0" normalizeH="0" baseline="0" noProof="0" dirty="0">
                <a:ln>
                  <a:noFill/>
                </a:ln>
                <a:solidFill>
                  <a:srgbClr val="005400"/>
                </a:solidFill>
                <a:effectLst/>
                <a:uLnTx/>
                <a:uFillTx/>
                <a:latin typeface="Mitr Light" panose="00000400000000000000" pitchFamily="2" charset="-34"/>
                <a:ea typeface="+mn-ea"/>
                <a:cs typeface="Mitr Light" panose="00000400000000000000" pitchFamily="2" charset="-34"/>
              </a:rPr>
              <a:t>อาหารกลางวัน อาหารกลางวัน อาหารกลางวัน อาหารกลางวัน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005400"/>
              </a:solidFill>
              <a:effectLst/>
              <a:uLnTx/>
              <a:uFillTx/>
              <a:latin typeface="Mitr Light" panose="00000400000000000000" pitchFamily="2" charset="-34"/>
              <a:ea typeface="+mn-ea"/>
              <a:cs typeface="Mitr Light" panose="00000400000000000000" pitchFamily="2" charset="-34"/>
            </a:endParaRPr>
          </a:p>
          <a:p>
            <a:pPr marL="0" marR="0" lvl="0" indent="0" algn="l" defTabSz="914400" rtl="0" eaLnBrk="1" fontAlgn="auto" latinLnBrk="0" hangingPunct="1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800" b="0" i="0" u="none" strike="noStrike" kern="1200" cap="none" spc="0" normalizeH="0" baseline="0" noProof="0" dirty="0">
                <a:ln>
                  <a:noFill/>
                </a:ln>
                <a:solidFill>
                  <a:srgbClr val="005400"/>
                </a:solidFill>
                <a:effectLst/>
                <a:uLnTx/>
                <a:uFillTx/>
                <a:latin typeface="Mitr Light" panose="00000400000000000000" pitchFamily="2" charset="-34"/>
                <a:ea typeface="+mn-ea"/>
                <a:cs typeface="Mitr Light" panose="00000400000000000000" pitchFamily="2" charset="-34"/>
              </a:rPr>
              <a:t>อาหารกลางวัน อาหารกลางวัน อาหารกลางวัน อาหารกลางวัน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005400"/>
              </a:solidFill>
              <a:effectLst/>
              <a:uLnTx/>
              <a:uFillTx/>
              <a:latin typeface="Mitr Light" panose="00000400000000000000" pitchFamily="2" charset="-34"/>
              <a:ea typeface="+mn-ea"/>
              <a:cs typeface="Mitr Light" panose="00000400000000000000" pitchFamily="2" charset="-34"/>
            </a:endParaRPr>
          </a:p>
          <a:p>
            <a:pPr marL="0" marR="0" lvl="0" indent="0" algn="l" defTabSz="914400" rtl="0" eaLnBrk="1" fontAlgn="auto" latinLnBrk="0" hangingPunct="1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800" b="0" i="0" u="none" strike="noStrike" kern="1200" cap="none" spc="0" normalizeH="0" baseline="0" noProof="0" dirty="0">
                <a:ln>
                  <a:noFill/>
                </a:ln>
                <a:solidFill>
                  <a:srgbClr val="005400"/>
                </a:solidFill>
                <a:effectLst/>
                <a:uLnTx/>
                <a:uFillTx/>
                <a:latin typeface="Mitr Light" panose="00000400000000000000" pitchFamily="2" charset="-34"/>
                <a:ea typeface="+mn-ea"/>
                <a:cs typeface="Mitr Light" panose="00000400000000000000" pitchFamily="2" charset="-34"/>
              </a:rPr>
              <a:t>อาหารกลางวัน อาหารกลางวัน อาหารกลางวัน อาหารกลางวัน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005400"/>
              </a:solidFill>
              <a:effectLst/>
              <a:uLnTx/>
              <a:uFillTx/>
              <a:latin typeface="Mitr Light" panose="00000400000000000000" pitchFamily="2" charset="-34"/>
              <a:ea typeface="+mn-ea"/>
              <a:cs typeface="Mitr Light" panose="00000400000000000000" pitchFamily="2" charset="-34"/>
            </a:endParaRPr>
          </a:p>
          <a:p>
            <a:pPr marL="0" marR="0" lvl="0" indent="0" algn="l" defTabSz="914400" rtl="0" eaLnBrk="1" fontAlgn="auto" latinLnBrk="0" hangingPunct="1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800" b="0" i="0" u="none" strike="noStrike" kern="1200" cap="none" spc="0" normalizeH="0" baseline="0" noProof="0" dirty="0">
                <a:ln>
                  <a:noFill/>
                </a:ln>
                <a:solidFill>
                  <a:srgbClr val="005400"/>
                </a:solidFill>
                <a:effectLst/>
                <a:uLnTx/>
                <a:uFillTx/>
                <a:latin typeface="Mitr Light" panose="00000400000000000000" pitchFamily="2" charset="-34"/>
                <a:ea typeface="+mn-ea"/>
                <a:cs typeface="Mitr Light" panose="00000400000000000000" pitchFamily="2" charset="-34"/>
              </a:rPr>
              <a:t>อาหารกลางวัน อาหารกลางวัน อาหารกลางวัน อาหารกลางวัน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005400"/>
              </a:solidFill>
              <a:effectLst/>
              <a:uLnTx/>
              <a:uFillTx/>
              <a:latin typeface="Mitr Light" panose="00000400000000000000" pitchFamily="2" charset="-34"/>
              <a:ea typeface="+mn-ea"/>
              <a:cs typeface="Mitr Light" panose="00000400000000000000" pitchFamily="2" charset="-34"/>
            </a:endParaRPr>
          </a:p>
          <a:p>
            <a:pPr marL="0" marR="0" lvl="0" indent="0" algn="l" defTabSz="914400" rtl="0" eaLnBrk="1" fontAlgn="auto" latinLnBrk="0" hangingPunct="1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800" b="0" i="0" u="none" strike="noStrike" kern="1200" cap="none" spc="0" normalizeH="0" baseline="0" noProof="0" dirty="0">
                <a:ln>
                  <a:noFill/>
                </a:ln>
                <a:solidFill>
                  <a:srgbClr val="005400"/>
                </a:solidFill>
                <a:effectLst/>
                <a:uLnTx/>
                <a:uFillTx/>
                <a:latin typeface="Mitr Light" panose="00000400000000000000" pitchFamily="2" charset="-34"/>
                <a:ea typeface="+mn-ea"/>
                <a:cs typeface="Mitr Light" panose="00000400000000000000" pitchFamily="2" charset="-34"/>
              </a:rPr>
              <a:t>อาหารกลางวัน อาหารกลางวัน อาหารกลางวัน อาหารกลางวัน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005400"/>
              </a:solidFill>
              <a:effectLst/>
              <a:uLnTx/>
              <a:uFillTx/>
              <a:latin typeface="Mitr Light" panose="00000400000000000000" pitchFamily="2" charset="-34"/>
              <a:ea typeface="+mn-ea"/>
              <a:cs typeface="Mitr Light" panose="00000400000000000000" pitchFamily="2" charset="-34"/>
            </a:endParaRPr>
          </a:p>
          <a:p>
            <a:pPr marL="0" marR="0" lvl="0" indent="0" algn="l" defTabSz="914400" rtl="0" eaLnBrk="1" fontAlgn="auto" latinLnBrk="0" hangingPunct="1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800" b="0" i="0" u="none" strike="noStrike" kern="1200" cap="none" spc="0" normalizeH="0" baseline="0" noProof="0" dirty="0">
                <a:ln>
                  <a:noFill/>
                </a:ln>
                <a:solidFill>
                  <a:srgbClr val="005400"/>
                </a:solidFill>
                <a:effectLst/>
                <a:uLnTx/>
                <a:uFillTx/>
                <a:latin typeface="Mitr Light" panose="00000400000000000000" pitchFamily="2" charset="-34"/>
                <a:ea typeface="+mn-ea"/>
                <a:cs typeface="Mitr Light" panose="00000400000000000000" pitchFamily="2" charset="-34"/>
              </a:rPr>
              <a:t>อาหารกลางวัน อาหารกลางวัน อาหารกลางวัน อาหารกลางวัน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005400"/>
              </a:solidFill>
              <a:effectLst/>
              <a:uLnTx/>
              <a:uFillTx/>
              <a:latin typeface="Mitr Light" panose="00000400000000000000" pitchFamily="2" charset="-34"/>
              <a:ea typeface="+mn-ea"/>
              <a:cs typeface="Mitr Light" panose="00000400000000000000" pitchFamily="2" charset="-34"/>
            </a:endParaRPr>
          </a:p>
          <a:p>
            <a:pPr marL="0" marR="0" lvl="0" indent="0" algn="l" defTabSz="914400" rtl="0" eaLnBrk="1" fontAlgn="auto" latinLnBrk="0" hangingPunct="1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800" b="0" i="0" u="none" strike="noStrike" kern="1200" cap="none" spc="0" normalizeH="0" baseline="0" noProof="0" dirty="0">
                <a:ln>
                  <a:noFill/>
                </a:ln>
                <a:solidFill>
                  <a:srgbClr val="005400"/>
                </a:solidFill>
                <a:effectLst/>
                <a:uLnTx/>
                <a:uFillTx/>
                <a:latin typeface="Mitr Light" panose="00000400000000000000" pitchFamily="2" charset="-34"/>
                <a:ea typeface="+mn-ea"/>
                <a:cs typeface="Mitr Light" panose="00000400000000000000" pitchFamily="2" charset="-34"/>
              </a:rPr>
              <a:t>อาหารกลางวัน อาหารกลางวัน อาหารกลางวัน อาหารกลางวัน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005400"/>
              </a:solidFill>
              <a:effectLst/>
              <a:uLnTx/>
              <a:uFillTx/>
              <a:latin typeface="Mitr Light" panose="00000400000000000000" pitchFamily="2" charset="-34"/>
              <a:ea typeface="+mn-ea"/>
              <a:cs typeface="Mitr Light" panose="00000400000000000000" pitchFamily="2" charset="-34"/>
            </a:endParaRPr>
          </a:p>
          <a:p>
            <a:pPr marL="0" marR="0" lvl="0" indent="0" algn="l" defTabSz="914400" rtl="0" eaLnBrk="1" fontAlgn="auto" latinLnBrk="0" hangingPunct="1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800" b="0" i="0" u="none" strike="noStrike" kern="1200" cap="none" spc="0" normalizeH="0" baseline="0" noProof="0" dirty="0">
                <a:ln>
                  <a:noFill/>
                </a:ln>
                <a:solidFill>
                  <a:srgbClr val="005400"/>
                </a:solidFill>
                <a:effectLst/>
                <a:uLnTx/>
                <a:uFillTx/>
                <a:latin typeface="Mitr Light" panose="00000400000000000000" pitchFamily="2" charset="-34"/>
                <a:ea typeface="+mn-ea"/>
                <a:cs typeface="Mitr Light" panose="00000400000000000000" pitchFamily="2" charset="-34"/>
              </a:rPr>
              <a:t>อาหารกลางวัน อาหารกลางวัน อาหารกลางวัน อาหารกลางวัน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005400"/>
              </a:solidFill>
              <a:effectLst/>
              <a:uLnTx/>
              <a:uFillTx/>
              <a:latin typeface="Mitr Light" panose="00000400000000000000" pitchFamily="2" charset="-34"/>
              <a:ea typeface="+mn-ea"/>
              <a:cs typeface="Mitr Light" panose="00000400000000000000" pitchFamily="2" charset="-34"/>
            </a:endParaRPr>
          </a:p>
          <a:p>
            <a:pPr marL="0" marR="0" lvl="0" indent="0" algn="l" defTabSz="914400" rtl="0" eaLnBrk="1" fontAlgn="auto" latinLnBrk="0" hangingPunct="1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800" b="0" i="0" u="none" strike="noStrike" kern="1200" cap="none" spc="0" normalizeH="0" baseline="0" noProof="0" dirty="0">
                <a:ln>
                  <a:noFill/>
                </a:ln>
                <a:solidFill>
                  <a:srgbClr val="005400"/>
                </a:solidFill>
                <a:effectLst/>
                <a:uLnTx/>
                <a:uFillTx/>
                <a:latin typeface="Mitr Light" panose="00000400000000000000" pitchFamily="2" charset="-34"/>
                <a:ea typeface="+mn-ea"/>
                <a:cs typeface="Mitr Light" panose="00000400000000000000" pitchFamily="2" charset="-34"/>
              </a:rPr>
              <a:t>อาหารกลางวัน อาหารกลางวัน อาหารกลางวัน อาหารกลางวัน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005400"/>
              </a:solidFill>
              <a:effectLst/>
              <a:uLnTx/>
              <a:uFillTx/>
              <a:latin typeface="Mitr Light" panose="00000400000000000000" pitchFamily="2" charset="-34"/>
              <a:ea typeface="+mn-ea"/>
              <a:cs typeface="Mitr Light" panose="00000400000000000000" pitchFamily="2" charset="-34"/>
            </a:endParaRPr>
          </a:p>
          <a:p>
            <a:pPr marL="0" marR="0" lvl="0" indent="0" algn="l" defTabSz="914400" rtl="0" eaLnBrk="1" fontAlgn="auto" latinLnBrk="0" hangingPunct="1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005400"/>
              </a:solidFill>
              <a:effectLst/>
              <a:uLnTx/>
              <a:uFillTx/>
              <a:latin typeface="Mitr Light" panose="00000400000000000000" pitchFamily="2" charset="-34"/>
              <a:ea typeface="+mn-ea"/>
              <a:cs typeface="Mitr Light" panose="00000400000000000000" pitchFamily="2" charset="-34"/>
            </a:endParaRPr>
          </a:p>
        </p:txBody>
      </p:sp>
      <p:sp>
        <p:nvSpPr>
          <p:cNvPr id="7" name="สี่เหลี่ยมผืนผ้า: มุมมน 6">
            <a:extLst>
              <a:ext uri="{FF2B5EF4-FFF2-40B4-BE49-F238E27FC236}">
                <a16:creationId xmlns:a16="http://schemas.microsoft.com/office/drawing/2014/main" id="{DD5BE8E3-13B4-E126-9775-6B7FD64F534E}"/>
              </a:ext>
            </a:extLst>
          </p:cNvPr>
          <p:cNvSpPr/>
          <p:nvPr/>
        </p:nvSpPr>
        <p:spPr>
          <a:xfrm>
            <a:off x="396607" y="341523"/>
            <a:ext cx="9232135" cy="6202496"/>
          </a:xfrm>
          <a:prstGeom prst="roundRect">
            <a:avLst>
              <a:gd name="adj" fmla="val 2102"/>
            </a:avLst>
          </a:prstGeom>
          <a:noFill/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สี่เหลี่ยมผืนผ้า: มุมมนด้านบน 4">
            <a:extLst>
              <a:ext uri="{FF2B5EF4-FFF2-40B4-BE49-F238E27FC236}">
                <a16:creationId xmlns:a16="http://schemas.microsoft.com/office/drawing/2014/main" id="{E6DA6273-A5A8-C1C7-6B05-AC52075BB3B4}"/>
              </a:ext>
            </a:extLst>
          </p:cNvPr>
          <p:cNvSpPr/>
          <p:nvPr/>
        </p:nvSpPr>
        <p:spPr>
          <a:xfrm>
            <a:off x="2451245" y="3125134"/>
            <a:ext cx="4845904" cy="3732866"/>
          </a:xfrm>
          <a:prstGeom prst="round2SameRect">
            <a:avLst/>
          </a:prstGeom>
          <a:gradFill flip="none" rotWithShape="1">
            <a:gsLst>
              <a:gs pos="0">
                <a:schemeClr val="bg1"/>
              </a:gs>
              <a:gs pos="50000">
                <a:schemeClr val="bg1">
                  <a:lumMod val="95000"/>
                </a:schemeClr>
              </a:gs>
              <a:gs pos="100000">
                <a:schemeClr val="bg1">
                  <a:lumMod val="85000"/>
                </a:schemeClr>
              </a:gs>
            </a:gsLst>
            <a:lin ang="16200000" scaled="1"/>
            <a:tileRect/>
          </a:gra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รูปภาพ 12">
            <a:extLst>
              <a:ext uri="{FF2B5EF4-FFF2-40B4-BE49-F238E27FC236}">
                <a16:creationId xmlns:a16="http://schemas.microsoft.com/office/drawing/2014/main" id="{D70348FA-3288-D7F5-4089-11D5CFD739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71970" y="3315372"/>
            <a:ext cx="570257" cy="864773"/>
          </a:xfrm>
          <a:prstGeom prst="rect">
            <a:avLst/>
          </a:prstGeom>
        </p:spPr>
      </p:pic>
      <p:sp>
        <p:nvSpPr>
          <p:cNvPr id="15" name="TextBox 23">
            <a:extLst>
              <a:ext uri="{FF2B5EF4-FFF2-40B4-BE49-F238E27FC236}">
                <a16:creationId xmlns:a16="http://schemas.microsoft.com/office/drawing/2014/main" id="{BCB349B6-8C21-C865-AB0D-EE7EF99ED2BA}"/>
              </a:ext>
            </a:extLst>
          </p:cNvPr>
          <p:cNvSpPr txBox="1"/>
          <p:nvPr/>
        </p:nvSpPr>
        <p:spPr>
          <a:xfrm>
            <a:off x="3472140" y="3335097"/>
            <a:ext cx="782587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11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Mitr Light" panose="00000400000000000000" pitchFamily="2" charset="-34"/>
                <a:cs typeface="Mitr Light" panose="00000400000000000000" pitchFamily="2" charset="-34"/>
              </a:rPr>
              <a:t>แบบบันทึก</a:t>
            </a:r>
            <a:endParaRPr lang="en-TH" sz="1100" b="1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Mitr Light" panose="00000400000000000000" pitchFamily="2" charset="-34"/>
              <a:cs typeface="Mitr Light" panose="00000400000000000000" pitchFamily="2" charset="-34"/>
            </a:endParaRPr>
          </a:p>
        </p:txBody>
      </p:sp>
      <p:sp>
        <p:nvSpPr>
          <p:cNvPr id="16" name="TextBox 24">
            <a:extLst>
              <a:ext uri="{FF2B5EF4-FFF2-40B4-BE49-F238E27FC236}">
                <a16:creationId xmlns:a16="http://schemas.microsoft.com/office/drawing/2014/main" id="{A187F505-50B3-4519-E1C5-89A8B3FC342E}"/>
              </a:ext>
            </a:extLst>
          </p:cNvPr>
          <p:cNvSpPr txBox="1"/>
          <p:nvPr/>
        </p:nvSpPr>
        <p:spPr>
          <a:xfrm>
            <a:off x="3419616" y="4001952"/>
            <a:ext cx="1511952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1050" b="1" dirty="0">
                <a:latin typeface="Mitr Light" panose="00000400000000000000" pitchFamily="2" charset="-34"/>
                <a:cs typeface="Mitr Light" panose="00000400000000000000" pitchFamily="2" charset="-34"/>
              </a:rPr>
              <a:t>ประจำปีการศึกษา 2566</a:t>
            </a:r>
            <a:endParaRPr lang="en-TH" sz="1050" b="1" dirty="0">
              <a:latin typeface="Mitr Light" panose="00000400000000000000" pitchFamily="2" charset="-34"/>
              <a:cs typeface="Mitr Light" panose="00000400000000000000" pitchFamily="2" charset="-34"/>
            </a:endParaRPr>
          </a:p>
        </p:txBody>
      </p:sp>
      <p:sp>
        <p:nvSpPr>
          <p:cNvPr id="18" name="TextBox 27">
            <a:extLst>
              <a:ext uri="{FF2B5EF4-FFF2-40B4-BE49-F238E27FC236}">
                <a16:creationId xmlns:a16="http://schemas.microsoft.com/office/drawing/2014/main" id="{27890804-D432-7502-B29B-D66ABA1491BE}"/>
              </a:ext>
            </a:extLst>
          </p:cNvPr>
          <p:cNvSpPr txBox="1"/>
          <p:nvPr/>
        </p:nvSpPr>
        <p:spPr>
          <a:xfrm>
            <a:off x="3419616" y="3420460"/>
            <a:ext cx="363272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2800" b="1" dirty="0">
                <a:gradFill>
                  <a:gsLst>
                    <a:gs pos="15000">
                      <a:schemeClr val="accent6">
                        <a:lumMod val="60000"/>
                        <a:lumOff val="40000"/>
                      </a:schemeClr>
                    </a:gs>
                    <a:gs pos="75000">
                      <a:srgbClr val="005400"/>
                    </a:gs>
                  </a:gsLst>
                  <a:lin ang="5400000" scaled="1"/>
                </a:gradFill>
                <a:effectLst>
                  <a:glow rad="38100">
                    <a:schemeClr val="bg1"/>
                  </a:glow>
                  <a:outerShdw blurRad="88900" dist="63500" dir="5400000" algn="t" rotWithShape="0">
                    <a:prstClr val="black">
                      <a:alpha val="20000"/>
                    </a:prstClr>
                  </a:outerShdw>
                </a:effectLst>
                <a:latin typeface="Mitr" panose="00000500000000000000" pitchFamily="2" charset="-34"/>
                <a:cs typeface="Mitr" panose="00000500000000000000" pitchFamily="2" charset="-34"/>
              </a:rPr>
              <a:t>การทานอาหารกลางวัน</a:t>
            </a:r>
            <a:endParaRPr lang="en-TH" sz="4800" b="1" dirty="0">
              <a:gradFill>
                <a:gsLst>
                  <a:gs pos="15000">
                    <a:schemeClr val="accent6">
                      <a:lumMod val="60000"/>
                      <a:lumOff val="40000"/>
                    </a:schemeClr>
                  </a:gs>
                  <a:gs pos="75000">
                    <a:srgbClr val="005400"/>
                  </a:gs>
                </a:gsLst>
                <a:lin ang="5400000" scaled="1"/>
              </a:gradFill>
              <a:effectLst>
                <a:glow rad="38100">
                  <a:schemeClr val="bg1"/>
                </a:glow>
                <a:outerShdw blurRad="88900" dist="63500" dir="5400000" algn="t" rotWithShape="0">
                  <a:prstClr val="black">
                    <a:alpha val="20000"/>
                  </a:prstClr>
                </a:outerShdw>
              </a:effectLst>
              <a:latin typeface="Mitr" panose="00000500000000000000" pitchFamily="2" charset="-34"/>
              <a:cs typeface="Mitr" panose="00000500000000000000" pitchFamily="2" charset="-34"/>
            </a:endParaRPr>
          </a:p>
        </p:txBody>
      </p:sp>
      <p:sp>
        <p:nvSpPr>
          <p:cNvPr id="20" name="TextBox 30">
            <a:extLst>
              <a:ext uri="{FF2B5EF4-FFF2-40B4-BE49-F238E27FC236}">
                <a16:creationId xmlns:a16="http://schemas.microsoft.com/office/drawing/2014/main" id="{59461B57-1E9E-DA61-5B4D-B306D7E26166}"/>
              </a:ext>
            </a:extLst>
          </p:cNvPr>
          <p:cNvSpPr txBox="1"/>
          <p:nvPr/>
        </p:nvSpPr>
        <p:spPr>
          <a:xfrm>
            <a:off x="3419616" y="3842442"/>
            <a:ext cx="211468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1100" b="1" dirty="0">
                <a:ln w="0"/>
                <a:solidFill>
                  <a:schemeClr val="accent2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Mitr Light" panose="00000400000000000000" pitchFamily="2" charset="-34"/>
                <a:cs typeface="Mitr Light" panose="00000400000000000000" pitchFamily="2" charset="-34"/>
              </a:rPr>
              <a:t>นักเรียนระดับชั้นประถมศึกษาปีที่ 1</a:t>
            </a:r>
            <a:endParaRPr lang="en-TH" sz="1100" b="1" dirty="0">
              <a:ln w="0"/>
              <a:solidFill>
                <a:schemeClr val="accent2">
                  <a:lumMod val="75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Mitr Light" panose="00000400000000000000" pitchFamily="2" charset="-34"/>
              <a:cs typeface="Mitr Light" panose="00000400000000000000" pitchFamily="2" charset="-34"/>
            </a:endParaRPr>
          </a:p>
        </p:txBody>
      </p:sp>
      <p:sp>
        <p:nvSpPr>
          <p:cNvPr id="22" name="TextBox 24">
            <a:extLst>
              <a:ext uri="{FF2B5EF4-FFF2-40B4-BE49-F238E27FC236}">
                <a16:creationId xmlns:a16="http://schemas.microsoft.com/office/drawing/2014/main" id="{10552480-7509-FAC9-8A9E-5D765FF2C465}"/>
              </a:ext>
            </a:extLst>
          </p:cNvPr>
          <p:cNvSpPr txBox="1"/>
          <p:nvPr/>
        </p:nvSpPr>
        <p:spPr>
          <a:xfrm>
            <a:off x="3419616" y="4647794"/>
            <a:ext cx="2694969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900" b="1" dirty="0">
                <a:latin typeface="Mitr Light" panose="00000400000000000000" pitchFamily="2" charset="-34"/>
                <a:cs typeface="Mitr Light" panose="00000400000000000000" pitchFamily="2" charset="-34"/>
              </a:rPr>
              <a:t>สำนักงานเขตพื้นที่การศึกษาประถมศึกษาลำปาง เขต 2</a:t>
            </a:r>
          </a:p>
          <a:p>
            <a:r>
              <a:rPr lang="th-TH" sz="900" dirty="0">
                <a:latin typeface="Mitr Light" panose="00000400000000000000" pitchFamily="2" charset="-34"/>
                <a:cs typeface="Mitr Light" panose="00000400000000000000" pitchFamily="2" charset="-34"/>
              </a:rPr>
              <a:t>สำนักงานคระกรรมการการศึกษาขั้นพื้นฐาน</a:t>
            </a:r>
          </a:p>
          <a:p>
            <a:r>
              <a:rPr lang="th-TH" sz="900" dirty="0">
                <a:latin typeface="Mitr Light" panose="00000400000000000000" pitchFamily="2" charset="-34"/>
                <a:cs typeface="Mitr Light" panose="00000400000000000000" pitchFamily="2" charset="-34"/>
              </a:rPr>
              <a:t>กระทรวงศึกษาธิการ</a:t>
            </a:r>
            <a:endParaRPr lang="en-TH" sz="900" dirty="0">
              <a:latin typeface="Mitr Light" panose="00000400000000000000" pitchFamily="2" charset="-34"/>
              <a:cs typeface="Mitr Light" panose="00000400000000000000" pitchFamily="2" charset="-34"/>
            </a:endParaRPr>
          </a:p>
        </p:txBody>
      </p:sp>
      <p:sp>
        <p:nvSpPr>
          <p:cNvPr id="23" name="TextBox 30">
            <a:extLst>
              <a:ext uri="{FF2B5EF4-FFF2-40B4-BE49-F238E27FC236}">
                <a16:creationId xmlns:a16="http://schemas.microsoft.com/office/drawing/2014/main" id="{8028DE23-1F81-C20A-7079-0089FE5A2010}"/>
              </a:ext>
            </a:extLst>
          </p:cNvPr>
          <p:cNvSpPr txBox="1"/>
          <p:nvPr/>
        </p:nvSpPr>
        <p:spPr>
          <a:xfrm>
            <a:off x="3419616" y="4471804"/>
            <a:ext cx="180209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1100" b="1" dirty="0">
                <a:ln w="0"/>
                <a:solidFill>
                  <a:schemeClr val="accent2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Mitr Light" panose="00000400000000000000" pitchFamily="2" charset="-34"/>
                <a:cs typeface="Mitr Light" panose="00000400000000000000" pitchFamily="2" charset="-34"/>
              </a:rPr>
              <a:t>โรงเรียนบ้านนาแก้วประชารัฐ</a:t>
            </a:r>
            <a:endParaRPr lang="en-TH" sz="1100" b="1" dirty="0">
              <a:ln w="0"/>
              <a:solidFill>
                <a:schemeClr val="accent2">
                  <a:lumMod val="75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Mitr Light" panose="00000400000000000000" pitchFamily="2" charset="-34"/>
              <a:cs typeface="Mitr Light" panose="00000400000000000000" pitchFamily="2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404933315"/>
      </p:ext>
    </p:extLst>
  </p:cSld>
  <p:clrMapOvr>
    <a:masterClrMapping/>
  </p:clrMapOvr>
</p:sld>
</file>

<file path=ppt/theme/theme1.xml><?xml version="1.0" encoding="utf-8"?>
<a:theme xmlns:a="http://schemas.openxmlformats.org/drawingml/2006/main" name="ธีมของ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769</TotalTime>
  <Words>344</Words>
  <Application>Microsoft Office PowerPoint</Application>
  <PresentationFormat>กระดาษ A4 (210x297 มม.)</PresentationFormat>
  <Paragraphs>48</Paragraphs>
  <Slides>2</Slides>
  <Notes>0</Notes>
  <HiddenSlides>0</HiddenSlides>
  <MMClips>0</MMClips>
  <ScaleCrop>false</ScaleCrop>
  <HeadingPairs>
    <vt:vector size="6" baseType="variant">
      <vt:variant>
        <vt:lpstr>ฟอนต์ที่ถูกใช้</vt:lpstr>
      </vt:variant>
      <vt:variant>
        <vt:i4>5</vt:i4>
      </vt:variant>
      <vt:variant>
        <vt:lpstr>ธีม</vt:lpstr>
      </vt:variant>
      <vt:variant>
        <vt:i4>1</vt:i4>
      </vt:variant>
      <vt:variant>
        <vt:lpstr>ชื่อเรื่องสไลด์</vt:lpstr>
      </vt:variant>
      <vt:variant>
        <vt:i4>2</vt:i4>
      </vt:variant>
    </vt:vector>
  </HeadingPairs>
  <TitlesOfParts>
    <vt:vector size="8" baseType="lpstr">
      <vt:lpstr>Mitr</vt:lpstr>
      <vt:lpstr>Mitr Light</vt:lpstr>
      <vt:lpstr>Calibri</vt:lpstr>
      <vt:lpstr>Arial</vt:lpstr>
      <vt:lpstr>Calibri Light</vt:lpstr>
      <vt:lpstr>ธีมของ Office</vt:lpstr>
      <vt:lpstr>งานนำเสนอ PowerPoint</vt:lpstr>
      <vt:lpstr>งานนำเสนอ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งานนำเสนอ PowerPoint</dc:title>
  <dc:creator>sombat siriwongkhruea</dc:creator>
  <cp:lastModifiedBy>sombat siriwongkhruea</cp:lastModifiedBy>
  <cp:revision>11</cp:revision>
  <dcterms:created xsi:type="dcterms:W3CDTF">2023-06-05T22:59:17Z</dcterms:created>
  <dcterms:modified xsi:type="dcterms:W3CDTF">2023-10-28T01:49:44Z</dcterms:modified>
</cp:coreProperties>
</file>