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00FF"/>
    <a:srgbClr val="0066FF"/>
    <a:srgbClr val="000099"/>
    <a:srgbClr val="A3BF17"/>
    <a:srgbClr val="B5D41A"/>
    <a:srgbClr val="325408"/>
    <a:srgbClr val="58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94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11/1/2023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endParaRPr lang="en-US" sz="28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กราฟิก 8">
            <a:extLst>
              <a:ext uri="{FF2B5EF4-FFF2-40B4-BE49-F238E27FC236}">
                <a16:creationId xmlns:a16="http://schemas.microsoft.com/office/drawing/2014/main" id="{3EEB106F-C07C-C0D2-710E-A72D3A50E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4779" y="2221480"/>
            <a:ext cx="4355590" cy="4355590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047504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ภาคเรียนที่ 1 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949744"/>
            <a:ext cx="58625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600" b="1" dirty="0">
                <a:gradFill>
                  <a:gsLst>
                    <a:gs pos="5000">
                      <a:schemeClr val="accent2">
                        <a:lumMod val="60000"/>
                        <a:lumOff val="40000"/>
                      </a:schemeClr>
                    </a:gs>
                    <a:gs pos="70000">
                      <a:srgbClr val="9933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พฤติกรรมเข้าเรียน</a:t>
            </a:r>
            <a:endParaRPr lang="en-TH" sz="5600" b="1" dirty="0">
              <a:gradFill>
                <a:gsLst>
                  <a:gs pos="5000">
                    <a:schemeClr val="accent2">
                      <a:lumMod val="60000"/>
                      <a:lumOff val="40000"/>
                    </a:schemeClr>
                  </a:gs>
                  <a:gs pos="70000">
                    <a:srgbClr val="9933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743601"/>
            <a:ext cx="3608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นักเรียนระดับชั้นมัธยมศึกษาปีที่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7060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การมาเรียน การมาเรียน การมาเรียน การมาเรียน การมาเรียน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chemeClr val="accent2">
                    <a:lumMod val="75000"/>
                  </a:schemeClr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 </a:t>
            </a:r>
            <a:endParaRPr lang="en-US" sz="3200" dirty="0">
              <a:solidFill>
                <a:schemeClr val="accent2">
                  <a:lumMod val="75000"/>
                </a:schemeClr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106456"/>
            <a:ext cx="19319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>
                <a:latin typeface="Mitr Light" panose="00000400000000000000" pitchFamily="2" charset="-34"/>
                <a:cs typeface="Mitr Light" panose="00000400000000000000" pitchFamily="2" charset="-34"/>
              </a:rPr>
              <a:t>ภาคเรียนที่ 1 ปีการ</a:t>
            </a:r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420460"/>
            <a:ext cx="3841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gradFill>
                  <a:gsLst>
                    <a:gs pos="5000">
                      <a:schemeClr val="accent2">
                        <a:lumMod val="60000"/>
                        <a:lumOff val="40000"/>
                      </a:schemeClr>
                    </a:gs>
                    <a:gs pos="70000">
                      <a:srgbClr val="9933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พฤติกรรมเข้าเรียน</a:t>
            </a:r>
            <a:endParaRPr lang="en-TH" sz="3600" b="1" dirty="0">
              <a:gradFill>
                <a:gsLst>
                  <a:gs pos="5000">
                    <a:schemeClr val="accent2">
                      <a:lumMod val="60000"/>
                      <a:lumOff val="40000"/>
                    </a:schemeClr>
                  </a:gs>
                  <a:gs pos="70000">
                    <a:srgbClr val="9933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3946946"/>
            <a:ext cx="20697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นักเรียนระดับชั้นมัธยมศึกษาปีที่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619</Words>
  <Application>Microsoft Office PowerPoint</Application>
  <PresentationFormat>กระดาษ A4 (210x297 มม.)</PresentationFormat>
  <Paragraphs>52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Calibri</vt:lpstr>
      <vt:lpstr>Mitr</vt:lpstr>
      <vt:lpstr>Arial</vt:lpstr>
      <vt:lpstr>Mitr Light</vt:lpstr>
      <vt:lpstr>Calibri Light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9</cp:revision>
  <dcterms:created xsi:type="dcterms:W3CDTF">2023-06-05T22:59:17Z</dcterms:created>
  <dcterms:modified xsi:type="dcterms:W3CDTF">2023-11-01T12:31:51Z</dcterms:modified>
</cp:coreProperties>
</file>