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9" r:id="rId2"/>
    <p:sldId id="260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9326"/>
    <a:srgbClr val="EC800A"/>
    <a:srgbClr val="FCD8BA"/>
    <a:srgbClr val="EC0A6B"/>
    <a:srgbClr val="F63889"/>
    <a:srgbClr val="FCBAD6"/>
    <a:srgbClr val="8037B7"/>
    <a:srgbClr val="CDACE6"/>
    <a:srgbClr val="009ED6"/>
    <a:srgbClr val="A3B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3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10/28/2023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0A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F5DBC663-FF5E-68C0-4672-954FB4F74AD2}"/>
              </a:ext>
            </a:extLst>
          </p:cNvPr>
          <p:cNvSpPr txBox="1"/>
          <p:nvPr/>
        </p:nvSpPr>
        <p:spPr>
          <a:xfrm>
            <a:off x="396607" y="308472"/>
            <a:ext cx="9211940" cy="6808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315298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7134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gradFill>
                  <a:gsLst>
                    <a:gs pos="0">
                      <a:srgbClr val="FCBAD6"/>
                    </a:gs>
                    <a:gs pos="70000">
                      <a:srgbClr val="EC0A6B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ตรวจสุขภาพ</a:t>
            </a:r>
            <a:endParaRPr lang="en-TH" sz="8000" b="1" dirty="0">
              <a:gradFill>
                <a:gsLst>
                  <a:gs pos="0">
                    <a:srgbClr val="FCBAD6"/>
                  </a:gs>
                  <a:gs pos="70000">
                    <a:srgbClr val="EC0A6B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3011395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2609718-FEA3-98D1-7F2E-14F25F623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389" y="2737668"/>
            <a:ext cx="4138798" cy="377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2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0A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396607" y="308472"/>
            <a:ext cx="9211940" cy="6808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3200" dirty="0">
                <a:solidFill>
                  <a:srgbClr val="F63889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ตรวจสุขภาพ ตรวจสุขภาพ ตรวจสุขภาพ ตรวจสุขภาพ </a:t>
            </a: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endParaRPr lang="en-US" sz="3200" dirty="0">
              <a:solidFill>
                <a:srgbClr val="F63889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356287"/>
            <a:ext cx="15119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2566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5012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11000">
                      <a:srgbClr val="FCBAD6"/>
                    </a:gs>
                    <a:gs pos="66000">
                      <a:srgbClr val="EC0A6B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ตรวจสุขภาพ</a:t>
            </a: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196777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นักเรียนระดับชั้นประถมศึกษาปีที่ 1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81924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สำนักงานคระกรรมการการศึกษาขั้นพื้นฐาน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64325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63256310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</TotalTime>
  <Words>308</Words>
  <Application>Microsoft Office PowerPoint</Application>
  <PresentationFormat>กระดาษ A4 (210x297 มม.)</PresentationFormat>
  <Paragraphs>46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Mitr Light</vt:lpstr>
      <vt:lpstr>Calibri Light</vt:lpstr>
      <vt:lpstr>Calibri</vt:lpstr>
      <vt:lpstr>Mitr</vt:lpstr>
      <vt:lpstr>Arial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sombat siriwongkhruea</cp:lastModifiedBy>
  <cp:revision>10</cp:revision>
  <dcterms:created xsi:type="dcterms:W3CDTF">2023-06-05T22:59:17Z</dcterms:created>
  <dcterms:modified xsi:type="dcterms:W3CDTF">2023-10-27T19:03:54Z</dcterms:modified>
</cp:coreProperties>
</file>