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61" r:id="rId2"/>
    <p:sldId id="262" r:id="rId3"/>
  </p:sldIdLst>
  <p:sldSz cx="9906000" cy="6858000" type="A4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itr" panose="00000500000000000000" pitchFamily="2" charset="-34"/>
      <p:regular r:id="rId10"/>
      <p:bold r:id="rId11"/>
    </p:embeddedFont>
    <p:embeddedFont>
      <p:font typeface="Mitr Light" panose="00000400000000000000" pitchFamily="2" charset="-3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9326"/>
    <a:srgbClr val="EC800A"/>
    <a:srgbClr val="FCD8BA"/>
    <a:srgbClr val="EC0A6B"/>
    <a:srgbClr val="F63889"/>
    <a:srgbClr val="FCBAD6"/>
    <a:srgbClr val="8037B7"/>
    <a:srgbClr val="CDACE6"/>
    <a:srgbClr val="009ED6"/>
    <a:srgbClr val="A3BF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256" d="100"/>
          <a:sy n="256" d="100"/>
        </p:scale>
        <p:origin x="-2454" y="-45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ชยุตพงศ์ ชัยแก้ว" userId="9e69b082-55f8-45d0-b5e0-c0885292eb2d" providerId="ADAL" clId="{0F20B540-B196-49F7-8885-21FC69F6B3F0}"/>
    <pc:docChg chg="modSld">
      <pc:chgData name="ชยุตพงศ์ ชัยแก้ว" userId="9e69b082-55f8-45d0-b5e0-c0885292eb2d" providerId="ADAL" clId="{0F20B540-B196-49F7-8885-21FC69F6B3F0}" dt="2024-05-22T12:41:51.853" v="31" actId="20577"/>
      <pc:docMkLst>
        <pc:docMk/>
      </pc:docMkLst>
      <pc:sldChg chg="modSp mod">
        <pc:chgData name="ชยุตพงศ์ ชัยแก้ว" userId="9e69b082-55f8-45d0-b5e0-c0885292eb2d" providerId="ADAL" clId="{0F20B540-B196-49F7-8885-21FC69F6B3F0}" dt="2024-05-22T12:41:51.853" v="31" actId="20577"/>
        <pc:sldMkLst>
          <pc:docMk/>
          <pc:sldMk cId="345960297" sldId="261"/>
        </pc:sldMkLst>
        <pc:spChg chg="mod">
          <ac:chgData name="ชยุตพงศ์ ชัยแก้ว" userId="9e69b082-55f8-45d0-b5e0-c0885292eb2d" providerId="ADAL" clId="{0F20B540-B196-49F7-8885-21FC69F6B3F0}" dt="2024-05-22T12:41:17.067" v="17" actId="20577"/>
          <ac:spMkLst>
            <pc:docMk/>
            <pc:sldMk cId="345960297" sldId="261"/>
            <ac:spMk id="16" creationId="{A187F505-50B3-4519-E1C5-89A8B3FC342E}"/>
          </ac:spMkLst>
        </pc:spChg>
        <pc:spChg chg="mod">
          <ac:chgData name="ชยุตพงศ์ ชัยแก้ว" userId="9e69b082-55f8-45d0-b5e0-c0885292eb2d" providerId="ADAL" clId="{0F20B540-B196-49F7-8885-21FC69F6B3F0}" dt="2024-05-22T12:41:08.147" v="5" actId="20577"/>
          <ac:spMkLst>
            <pc:docMk/>
            <pc:sldMk cId="345960297" sldId="261"/>
            <ac:spMk id="20" creationId="{59461B57-1E9E-DA61-5B4D-B306D7E26166}"/>
          </ac:spMkLst>
        </pc:spChg>
        <pc:spChg chg="mod">
          <ac:chgData name="ชยุตพงศ์ ชัยแก้ว" userId="9e69b082-55f8-45d0-b5e0-c0885292eb2d" providerId="ADAL" clId="{0F20B540-B196-49F7-8885-21FC69F6B3F0}" dt="2024-05-22T12:41:51.853" v="31" actId="20577"/>
          <ac:spMkLst>
            <pc:docMk/>
            <pc:sldMk cId="345960297" sldId="261"/>
            <ac:spMk id="22" creationId="{10552480-7509-FAC9-8A9E-5D765FF2C465}"/>
          </ac:spMkLst>
        </pc:spChg>
      </pc:sldChg>
      <pc:sldChg chg="modSp mod">
        <pc:chgData name="ชยุตพงศ์ ชัยแก้ว" userId="9e69b082-55f8-45d0-b5e0-c0885292eb2d" providerId="ADAL" clId="{0F20B540-B196-49F7-8885-21FC69F6B3F0}" dt="2024-05-22T12:41:46.962" v="30" actId="20577"/>
        <pc:sldMkLst>
          <pc:docMk/>
          <pc:sldMk cId="2814202460" sldId="262"/>
        </pc:sldMkLst>
        <pc:spChg chg="mod">
          <ac:chgData name="ชยุตพงศ์ ชัยแก้ว" userId="9e69b082-55f8-45d0-b5e0-c0885292eb2d" providerId="ADAL" clId="{0F20B540-B196-49F7-8885-21FC69F6B3F0}" dt="2024-05-22T12:41:39.546" v="29" actId="20577"/>
          <ac:spMkLst>
            <pc:docMk/>
            <pc:sldMk cId="2814202460" sldId="262"/>
            <ac:spMk id="16" creationId="{A187F505-50B3-4519-E1C5-89A8B3FC342E}"/>
          </ac:spMkLst>
        </pc:spChg>
        <pc:spChg chg="mod">
          <ac:chgData name="ชยุตพงศ์ ชัยแก้ว" userId="9e69b082-55f8-45d0-b5e0-c0885292eb2d" providerId="ADAL" clId="{0F20B540-B196-49F7-8885-21FC69F6B3F0}" dt="2024-05-22T12:41:30.349" v="27" actId="20577"/>
          <ac:spMkLst>
            <pc:docMk/>
            <pc:sldMk cId="2814202460" sldId="262"/>
            <ac:spMk id="20" creationId="{59461B57-1E9E-DA61-5B4D-B306D7E26166}"/>
          </ac:spMkLst>
        </pc:spChg>
        <pc:spChg chg="mod">
          <ac:chgData name="ชยุตพงศ์ ชัยแก้ว" userId="9e69b082-55f8-45d0-b5e0-c0885292eb2d" providerId="ADAL" clId="{0F20B540-B196-49F7-8885-21FC69F6B3F0}" dt="2024-05-22T12:41:46.962" v="30" actId="20577"/>
          <ac:spMkLst>
            <pc:docMk/>
            <pc:sldMk cId="2814202460" sldId="262"/>
            <ac:spMk id="22" creationId="{10552480-7509-FAC9-8A9E-5D765FF2C46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3AD08C-B2D7-4250-26C2-1BB71330F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13AD76C-4BF3-74BB-9D48-BBC843A51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3F9EFD-3F8D-CEAA-F999-F5D7D69C9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5613646-F8E0-C055-EA14-D215AE20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E5B9154-E82D-7060-0FA2-6A5564F52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0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A34527D-375A-E501-2516-AAEFD522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AA17414-0868-3CF1-C78C-5D604B88B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DA24E7A-847C-614C-A7F0-B69AEA6BE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FF9B2D-E95B-C6DA-5E3A-62DD7283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600A89A-2D27-0464-CD4C-F661FDF7D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453BCDBA-BD53-3399-4586-049ACFD65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4427DD9A-A2BA-6655-339E-5FF3EAD4E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BD2327-22F9-D624-D9C3-7789D7F3B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D0FFE2A-2E5D-F427-47F4-2C70ED44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08CF3BF-AD25-239A-541D-236238DA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3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3E6C9C9-CEFE-FEE6-8C61-A96BA59F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84BA289-B375-D1F7-A501-3F5C5E9D0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C4A996A-970D-BBAC-CC40-7A73F547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671B73-2F58-AA40-88B1-CF2F09E1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EE1795-375D-02E1-5130-D27D8219B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C537478-DA7E-D697-9DB1-64F53E2ED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E054240-EC43-92A3-3DEC-366BA8F61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35DDC9-8A77-844E-EC65-CA6951C14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5CD122B-73BD-AC6E-94E4-1977A8973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BA77589-E800-4AB4-947B-D3D40E5C9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8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2B2AC8-9AEC-DE87-7ED1-37B5EDB57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3FC59AB-02B0-2DF8-03E9-924B137AB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9ECE010-7B39-FED1-9961-61AC3EB96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B950ACE-0BD8-9B55-67A3-E69E6C6AE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ED4D552-804B-CD11-8425-C22494A9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D874968-E4C9-3409-33E6-1175380F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8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792BD9-9BF0-4EF6-F83B-B1455765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BA70C1E-59CC-3D84-4561-51275D901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16333BE-8814-7D19-296E-F8F3A002D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0B45AE2-4C89-4A3E-2872-E04AFEF992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42481B7-3F60-0F4A-8C4B-475155AE5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CF9056E-79D5-1AB0-D7B1-9DBA2B76E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DC2080E-113A-3820-DB5D-054C3E35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FDFDBB0D-E8C4-8114-964F-1F9F2BA9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0BB9D02-0DD5-8960-234D-18E6B5368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DE08933-77D7-B464-EA20-2CB5F57F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EE0B448-296B-84E7-E28F-136DB5AE6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A39E4172-3395-579E-FFBC-D04070A2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8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2DDAB6B2-8009-EA2E-A740-D23A013E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DC746E9-FC71-5E7D-B281-B109A7DE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DBE405E-D2D0-3753-C59D-C89BB7E7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4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AD9D06-11FC-17DB-02F3-65F69E12E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1E044C7-F239-67EC-D8FD-D9FAC07DB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2C7F7CD-87A9-F4F4-9900-94E98EA14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348301E-5479-BB20-7942-67D0304E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E632707-8653-B80C-DA97-46B9E8196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259806C0-3BEF-5EB4-6100-0208AEA4B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4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EEC905A-41CB-7448-C9AE-134A5BF06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943EE03-BB52-FC60-F16C-34E53C204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36AC67-8137-EE2F-11C6-113C90C8A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A30DA9A-5465-DB90-E15D-7C6B9315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FB6606-E50E-9FA6-957A-1AE4E784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9283991-FB10-1B98-401B-6B2AE95B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8A7F612C-65BE-FB4C-C142-D89D89C7D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07430951-CC8E-A1EA-8AC9-9AE2B7B0A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F746502-168A-11BD-0296-F507657546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874306-DB2C-8558-8C0E-273B009D5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CFF85F2-4C9F-02F5-F3CA-ECC33CBF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7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80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F0DCB410-56C3-FF9A-9D0D-3C7ECC4166EC}"/>
              </a:ext>
            </a:extLst>
          </p:cNvPr>
          <p:cNvSpPr txBox="1"/>
          <p:nvPr/>
        </p:nvSpPr>
        <p:spPr>
          <a:xfrm>
            <a:off x="396607" y="308472"/>
            <a:ext cx="9211940" cy="6346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 flipV="1">
            <a:off x="881350" y="-6"/>
            <a:ext cx="6455884" cy="5994401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446" y="653062"/>
            <a:ext cx="731328" cy="1109031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1312119" y="1742459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1312119" y="3315298"/>
            <a:ext cx="2451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2567</a:t>
            </a:r>
            <a:endParaRPr lang="en-TH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1304935" y="3011395"/>
            <a:ext cx="36086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นักเรียนระดับชั้นมัธยมศึกษาปีที่ 3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1266779" y="4880258"/>
            <a:ext cx="40735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สำนักงานคณะกรรมการการศึกษาขั้นพื้นฐาน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14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1259595" y="4576355"/>
            <a:ext cx="3127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pic>
        <p:nvPicPr>
          <p:cNvPr id="6" name="กราฟิก 5">
            <a:extLst>
              <a:ext uri="{FF2B5EF4-FFF2-40B4-BE49-F238E27FC236}">
                <a16:creationId xmlns:a16="http://schemas.microsoft.com/office/drawing/2014/main" id="{55F998A8-0C61-FE82-FD66-F657FFF3C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4619" y="1884948"/>
            <a:ext cx="3432294" cy="4631530"/>
          </a:xfrm>
          <a:prstGeom prst="rect">
            <a:avLst/>
          </a:prstGeom>
        </p:spPr>
      </p:pic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1259595" y="1801695"/>
            <a:ext cx="558678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8000" b="1" dirty="0">
                <a:gradFill>
                  <a:gsLst>
                    <a:gs pos="0">
                      <a:srgbClr val="FCD8BA"/>
                    </a:gs>
                    <a:gs pos="70000">
                      <a:srgbClr val="EC800A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เวรประจำวัน</a:t>
            </a:r>
            <a:endParaRPr lang="en-TH" sz="8000" b="1" dirty="0">
              <a:gradFill>
                <a:gsLst>
                  <a:gs pos="0">
                    <a:srgbClr val="FCD8BA"/>
                  </a:gs>
                  <a:gs pos="70000">
                    <a:srgbClr val="EC800A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5960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80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396607" y="308472"/>
            <a:ext cx="9211940" cy="6346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5000"/>
              </a:lnSpc>
            </a:pPr>
            <a:r>
              <a:rPr lang="th-TH" sz="2650" dirty="0">
                <a:solidFill>
                  <a:srgbClr val="F69326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เวรประจำวัน เวรประจำวัน เวรประจำวัน เวรประจำวัน เวรประจำวัน</a:t>
            </a:r>
            <a:endParaRPr lang="en-US" sz="2650" dirty="0">
              <a:solidFill>
                <a:srgbClr val="F69326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>
            <a:off x="2451245" y="3125134"/>
            <a:ext cx="4845904" cy="3732866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70" y="3315372"/>
            <a:ext cx="570257" cy="864773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3472140" y="333509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11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3419616" y="4356287"/>
            <a:ext cx="15055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50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2567</a:t>
            </a:r>
            <a:endParaRPr lang="en-TH" sz="1050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3419616" y="3394333"/>
            <a:ext cx="35012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gradFill>
                  <a:gsLst>
                    <a:gs pos="11000">
                      <a:srgbClr val="FCD8BA"/>
                    </a:gs>
                    <a:gs pos="66000">
                      <a:srgbClr val="EC800A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เวรประจำวัน</a:t>
            </a: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3419616" y="4196777"/>
            <a:ext cx="20890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นักเรียนระดับชั้นมัธยมศึกษาปีที่ 3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3419616" y="4819244"/>
            <a:ext cx="269496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สำนักงานคณะกรรมการการศึกษาขั้นพื้นฐาน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9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3419616" y="4643254"/>
            <a:ext cx="18020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14202460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759</TotalTime>
  <Words>426</Words>
  <Application>Microsoft Office PowerPoint</Application>
  <PresentationFormat>กระดาษ A4 (210x297 มม.)</PresentationFormat>
  <Paragraphs>52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Mitr Light</vt:lpstr>
      <vt:lpstr>Calibri Light</vt:lpstr>
      <vt:lpstr>Mitr</vt:lpstr>
      <vt:lpstr>Calibri</vt:lpstr>
      <vt:lpstr>Arial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siriwongkhruea</dc:creator>
  <cp:lastModifiedBy>ชยุตพงศ์ ชัยแก้ว</cp:lastModifiedBy>
  <cp:revision>10</cp:revision>
  <dcterms:created xsi:type="dcterms:W3CDTF">2023-06-05T22:59:17Z</dcterms:created>
  <dcterms:modified xsi:type="dcterms:W3CDTF">2024-05-22T12:41:56Z</dcterms:modified>
</cp:coreProperties>
</file>