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326"/>
    <a:srgbClr val="EC800A"/>
    <a:srgbClr val="FCD8BA"/>
    <a:srgbClr val="EC0A6B"/>
    <a:srgbClr val="F63889"/>
    <a:srgbClr val="FCBAD6"/>
    <a:srgbClr val="8037B7"/>
    <a:srgbClr val="CDACE6"/>
    <a:srgbClr val="009ED6"/>
    <a:srgbClr val="A3B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90112"/>
            <a:ext cx="9112786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152012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7406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rgbClr val="CDACE6"/>
                    </a:gs>
                    <a:gs pos="70000">
                      <a:srgbClr val="7030A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</a:t>
            </a:r>
            <a:r>
              <a:rPr lang="th-TH" sz="8000" b="1" dirty="0">
                <a:gradFill>
                  <a:gsLst>
                    <a:gs pos="15000">
                      <a:srgbClr val="CDACE6"/>
                    </a:gs>
                    <a:gs pos="75000">
                      <a:srgbClr val="7030A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แปรง</a:t>
            </a:r>
            <a:r>
              <a:rPr lang="th-TH" sz="8000" b="1" dirty="0">
                <a:gradFill>
                  <a:gsLst>
                    <a:gs pos="0">
                      <a:srgbClr val="CDACE6"/>
                    </a:gs>
                    <a:gs pos="70000">
                      <a:srgbClr val="7030A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ฟัน</a:t>
            </a:r>
            <a:endParaRPr lang="en-TH" sz="8000" b="1" dirty="0">
              <a:gradFill>
                <a:gsLst>
                  <a:gs pos="0">
                    <a:srgbClr val="CDACE6"/>
                  </a:gs>
                  <a:gs pos="70000">
                    <a:srgbClr val="7030A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848109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25" name="กราฟิก 24">
            <a:extLst>
              <a:ext uri="{FF2B5EF4-FFF2-40B4-BE49-F238E27FC236}">
                <a16:creationId xmlns:a16="http://schemas.microsoft.com/office/drawing/2014/main" id="{C0BBF597-B1BE-6C50-2BC6-EB0DA365A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60107" y="2847962"/>
            <a:ext cx="3948440" cy="350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8037B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การแปรงฟัน การแปรงฟัน การแปรงฟัน การแปรงฟัน</a:t>
            </a: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8037B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84837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518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11000">
                      <a:srgbClr val="CDACE6"/>
                    </a:gs>
                    <a:gs pos="66000">
                      <a:srgbClr val="7030A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การแปรงฟัน</a:t>
            </a: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Words>430</Words>
  <Application>Microsoft Office PowerPoint</Application>
  <PresentationFormat>กระดาษ A4 (210x297 มม.)</PresentationFormat>
  <Paragraphs>44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 Light</vt:lpstr>
      <vt:lpstr>Calibri Light</vt:lpstr>
      <vt:lpstr>Calibri</vt:lpstr>
      <vt:lpstr>Arial</vt:lpstr>
      <vt:lpstr>Mitr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10</cp:revision>
  <dcterms:created xsi:type="dcterms:W3CDTF">2023-06-05T22:59:17Z</dcterms:created>
  <dcterms:modified xsi:type="dcterms:W3CDTF">2023-10-27T19:03:43Z</dcterms:modified>
</cp:coreProperties>
</file>